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6AC"/>
    <a:srgbClr val="FF3399"/>
    <a:srgbClr val="FF0000"/>
    <a:srgbClr val="FF0066"/>
    <a:srgbClr val="D5B8EA"/>
    <a:srgbClr val="FF99FF"/>
    <a:srgbClr val="CC00FF"/>
    <a:srgbClr val="3399FF"/>
    <a:srgbClr val="66CCFF"/>
    <a:srgbClr val="9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>
                <a:solidFill>
                  <a:srgbClr val="FF0066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27777777777777779"/>
          <c:y val="1.7211974546877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2164776572739731E-2"/>
          <c:y val="0.17999192408641226"/>
          <c:w val="0.89429224648805694"/>
          <c:h val="0.736315531543721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3000">
                  <a:srgbClr val="CC00FF"/>
                </a:gs>
                <a:gs pos="54000">
                  <a:srgbClr val="FF3399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3-477D-BADF-E8F1CBD2B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救救北極熊</a:t>
            </a:r>
            <a:endParaRPr lang="en-US" sz="3600" b="0" strike="noStrike" spc="-1" dirty="0">
              <a:solidFill>
                <a:srgbClr val="66CCFF"/>
              </a:solidFill>
              <a:uFill>
                <a:solidFill>
                  <a:srgbClr val="FFFFFF"/>
                </a:solidFill>
              </a:u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...</a:t>
            </a:r>
            <a:r>
              <a:rPr lang="zh-TW" altLang="en-US" dirty="0" smtClean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143192"/>
              </p:ext>
            </p:extLst>
          </p:nvPr>
        </p:nvGraphicFramePr>
        <p:xfrm>
          <a:off x="1344170" y="1745673"/>
          <a:ext cx="60579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……</a:t>
            </a:r>
            <a:r>
              <a:rPr lang="zh-TW" altLang="en-US" dirty="0" smtClean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18734"/>
              </p:ext>
            </p:extLst>
          </p:nvPr>
        </p:nvGraphicFramePr>
        <p:xfrm>
          <a:off x="1524000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346270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3239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</a:p>
                  </a:txBody>
                  <a:tcPr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  <a:endParaRPr lang="zh-TW" altLang="en-US" dirty="0"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4245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9C06AC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9C06AC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9088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4577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3767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1038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9C06AC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296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9C06AC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4501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854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9C06AC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0715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9C06AC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0296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9C06AC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9C06AC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665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文鼎標準楷體</vt:lpstr>
      <vt:lpstr>書法家中楷體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2019-12-03T07:54:42Z</dcterms:modified>
</cp:coreProperties>
</file>