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00FF"/>
    <a:srgbClr val="FF0000"/>
    <a:srgbClr val="FDE8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2800" dirty="0">
                <a:solidFill>
                  <a:srgbClr val="00B0F0"/>
                </a:solidFill>
              </a:rPr>
              <a:t>年平均溫度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gradFill>
              <a:gsLst>
                <a:gs pos="36000">
                  <a:srgbClr val="FF000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6E-49E5-A5A5-12754E5FB1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FF00FF"/>
          </a:solidFill>
          <a:latin typeface="書法家中楷體" panose="02010609010101010101" pitchFamily="49" charset="-120"/>
          <a:ea typeface="書法家中楷體" panose="02010609010101010101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B0F0"/>
          </a:solidFill>
          <a:latin typeface="書法家中楷體" panose="02010609010101010101" pitchFamily="49" charset="-120"/>
          <a:ea typeface="書法家中楷體" panose="02010609010101010101" pitchFamily="49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4000" b="0" strike="noStrike" spc="-1" dirty="0" smtClean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4000" b="0" strike="noStrike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600" dirty="0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4879611"/>
              </p:ext>
            </p:extLst>
          </p:nvPr>
        </p:nvGraphicFramePr>
        <p:xfrm>
          <a:off x="1225261" y="1902559"/>
          <a:ext cx="6976630" cy="4062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407265"/>
              </p:ext>
            </p:extLst>
          </p:nvPr>
        </p:nvGraphicFramePr>
        <p:xfrm>
          <a:off x="1524000" y="1902558"/>
          <a:ext cx="6096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12171885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5148557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文鼎新粗黑" panose="020B0609010101010101" pitchFamily="49" charset="-120"/>
                          <a:ea typeface="文鼎新粗黑" panose="020B0609010101010101" pitchFamily="49" charset="-120"/>
                        </a:rPr>
                        <a:t>方法</a:t>
                      </a:r>
                    </a:p>
                  </a:txBody>
                  <a:tcPr anchor="ctr"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文鼎新粗黑" panose="020B0609010101010101" pitchFamily="49" charset="-120"/>
                          <a:ea typeface="文鼎新粗黑" panose="020B0609010101010101" pitchFamily="49" charset="-120"/>
                        </a:rPr>
                        <a:t>口訣</a:t>
                      </a:r>
                      <a:endParaRPr lang="zh-TW" altLang="en-US" dirty="0">
                        <a:latin typeface="文鼎新粗黑" panose="020B0609010101010101" pitchFamily="49" charset="-120"/>
                        <a:ea typeface="文鼎新粗黑" panose="020B0609010101010101" pitchFamily="49" charset="-120"/>
                      </a:endParaRPr>
                    </a:p>
                  </a:txBody>
                  <a:tcPr anchor="ctr">
                    <a:solidFill>
                      <a:srgbClr val="FF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476757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文鼎新粗黑" panose="020B0609010101010101" pitchFamily="49" charset="-120"/>
                          <a:ea typeface="文鼎新粗黑" panose="020B0609010101010101" pitchFamily="49" charset="-120"/>
                        </a:rPr>
                        <a:t>節能減碳救地球</a:t>
                      </a:r>
                      <a:endParaRPr lang="zh-TW" altLang="en-US" dirty="0">
                        <a:latin typeface="文鼎新粗黑" panose="020B0609010101010101" pitchFamily="49" charset="-120"/>
                        <a:ea typeface="文鼎新粗黑" panose="020B0609010101010101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文鼎新粗黑" panose="020B0609010101010101" pitchFamily="49" charset="-120"/>
                          <a:ea typeface="文鼎新粗黑" panose="020B0609010101010101" pitchFamily="49" charset="-120"/>
                        </a:rPr>
                        <a:t>冷氣控溫不外洩</a:t>
                      </a:r>
                      <a:endParaRPr lang="zh-TW" altLang="en-US" dirty="0">
                        <a:latin typeface="文鼎新粗黑" panose="020B0609010101010101" pitchFamily="49" charset="-120"/>
                        <a:ea typeface="文鼎新粗黑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627227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文鼎新粗黑" panose="020B0609010101010101" pitchFamily="49" charset="-120"/>
                          <a:ea typeface="文鼎新粗黑" panose="020B0609010101010101" pitchFamily="49" charset="-120"/>
                        </a:rPr>
                        <a:t>隨手關燈拔插頭</a:t>
                      </a:r>
                      <a:endParaRPr lang="zh-TW" altLang="en-US" dirty="0">
                        <a:latin typeface="文鼎新粗黑" panose="020B0609010101010101" pitchFamily="49" charset="-120"/>
                        <a:ea typeface="文鼎新粗黑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420955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文鼎新粗黑" panose="020B0609010101010101" pitchFamily="49" charset="-120"/>
                          <a:ea typeface="文鼎新粗黑" panose="020B0609010101010101" pitchFamily="49" charset="-120"/>
                        </a:rPr>
                        <a:t>省電燈具更省錢</a:t>
                      </a:r>
                      <a:endParaRPr lang="zh-TW" altLang="en-US" dirty="0">
                        <a:latin typeface="文鼎新粗黑" panose="020B0609010101010101" pitchFamily="49" charset="-120"/>
                        <a:ea typeface="文鼎新粗黑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629142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文鼎新粗黑" panose="020B0609010101010101" pitchFamily="49" charset="-120"/>
                          <a:ea typeface="文鼎新粗黑" panose="020B0609010101010101" pitchFamily="49" charset="-120"/>
                        </a:rPr>
                        <a:t>節能省水看標章</a:t>
                      </a:r>
                      <a:endParaRPr lang="zh-TW" altLang="en-US" dirty="0">
                        <a:latin typeface="文鼎新粗黑" panose="020B0609010101010101" pitchFamily="49" charset="-120"/>
                        <a:ea typeface="文鼎新粗黑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94823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文鼎新粗黑" panose="020B0609010101010101" pitchFamily="49" charset="-120"/>
                          <a:ea typeface="文鼎新粗黑" panose="020B0609010101010101" pitchFamily="49" charset="-120"/>
                        </a:rPr>
                        <a:t>鐵馬步行兼保健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089187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文鼎新粗黑" panose="020B0609010101010101" pitchFamily="49" charset="-120"/>
                          <a:ea typeface="文鼎新粗黑" panose="020B0609010101010101" pitchFamily="49" charset="-120"/>
                        </a:rPr>
                        <a:t>每週一天不開車</a:t>
                      </a:r>
                      <a:endParaRPr lang="zh-TW" altLang="en-US" dirty="0">
                        <a:latin typeface="文鼎新粗黑" panose="020B0609010101010101" pitchFamily="49" charset="-120"/>
                        <a:ea typeface="文鼎新粗黑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059417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文鼎新粗黑" panose="020B0609010101010101" pitchFamily="49" charset="-120"/>
                          <a:ea typeface="文鼎新粗黑" panose="020B0609010101010101" pitchFamily="49" charset="-120"/>
                        </a:rPr>
                        <a:t>選車用車助減碳</a:t>
                      </a:r>
                      <a:endParaRPr lang="zh-TW" altLang="en-US" dirty="0">
                        <a:latin typeface="文鼎新粗黑" panose="020B0609010101010101" pitchFamily="49" charset="-120"/>
                        <a:ea typeface="文鼎新粗黑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62235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文鼎新粗黑" panose="020B0609010101010101" pitchFamily="49" charset="-120"/>
                          <a:ea typeface="文鼎新粗黑" panose="020B0609010101010101" pitchFamily="49" charset="-120"/>
                        </a:rPr>
                        <a:t>多吃蔬食少吃肉</a:t>
                      </a:r>
                      <a:endParaRPr lang="zh-TW" altLang="en-US" dirty="0">
                        <a:latin typeface="文鼎新粗黑" panose="020B0609010101010101" pitchFamily="49" charset="-120"/>
                        <a:ea typeface="文鼎新粗黑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753558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文鼎新粗黑" panose="020B0609010101010101" pitchFamily="49" charset="-120"/>
                          <a:ea typeface="文鼎新粗黑" panose="020B0609010101010101" pitchFamily="49" charset="-120"/>
                        </a:rPr>
                        <a:t>自備杯筷帕與袋</a:t>
                      </a:r>
                      <a:endParaRPr lang="zh-TW" altLang="en-US" dirty="0">
                        <a:latin typeface="文鼎新粗黑" panose="020B0609010101010101" pitchFamily="49" charset="-120"/>
                        <a:ea typeface="文鼎新粗黑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820769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文鼎新粗黑" panose="020B0609010101010101" pitchFamily="49" charset="-120"/>
                          <a:ea typeface="文鼎新粗黑" panose="020B0609010101010101" pitchFamily="49" charset="-120"/>
                        </a:rPr>
                        <a:t>惜用資源顧地球</a:t>
                      </a:r>
                      <a:endParaRPr lang="zh-TW" altLang="en-US" dirty="0">
                        <a:latin typeface="文鼎新粗黑" panose="020B0609010101010101" pitchFamily="49" charset="-120"/>
                        <a:ea typeface="文鼎新粗黑" panose="020B0609010101010101" pitchFamily="49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4779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1918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6" baseType="lpstr">
      <vt:lpstr>Lucida Sans</vt:lpstr>
      <vt:lpstr>文鼎新粗黑</vt:lpstr>
      <vt:lpstr>書法家中楷體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25</cp:revision>
  <dcterms:created xsi:type="dcterms:W3CDTF">2017-12-09T08:36:57Z</dcterms:created>
  <dcterms:modified xsi:type="dcterms:W3CDTF">2019-12-03T07:53:45Z</dcterms:modified>
</cp:coreProperties>
</file>