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947D6"/>
    <a:srgbClr val="BE4FE1"/>
    <a:srgbClr val="8D93A3"/>
    <a:srgbClr val="CC00FF"/>
    <a:srgbClr val="9900CC"/>
    <a:srgbClr val="CC66FF"/>
    <a:srgbClr val="00FF00"/>
    <a:srgbClr val="0000FF"/>
    <a:srgbClr val="BF8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44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0000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17000">
                  <a:srgbClr val="CC00FF"/>
                </a:gs>
                <a:gs pos="49000">
                  <a:srgbClr val="CC66FF"/>
                </a:gs>
                <a:gs pos="91000">
                  <a:srgbClr val="CDA4F9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5-400D-AAB4-9447370DE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CC66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458156"/>
              </p:ext>
            </p:extLst>
          </p:nvPr>
        </p:nvGraphicFramePr>
        <p:xfrm>
          <a:off x="775856" y="1620982"/>
          <a:ext cx="7739494" cy="418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51953"/>
              </p:ext>
            </p:extLst>
          </p:nvPr>
        </p:nvGraphicFramePr>
        <p:xfrm>
          <a:off x="1520515" y="161867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292927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24981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方法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口訣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7197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節能減碳救地球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冷氣控溫不外洩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7935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918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7513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1874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4809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8196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087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64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678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70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文鼎俏黑體P</vt:lpstr>
      <vt:lpstr>文鼎甜妞體P</vt:lpstr>
      <vt:lpstr>文鼎新潮ＰＯＰ體P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2019-12-03T07:55:59Z</dcterms:modified>
</cp:coreProperties>
</file>