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CCFF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68622321477013"/>
          <c:y val="2.4444442305823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7.6121872446886535E-2"/>
          <c:y val="0.2037809248435597"/>
          <c:w val="0.888495849199058"/>
          <c:h val="0.69107024053935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7B-44AC-A535-1730BB7E8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清松手寫體2" panose="00000500000000000000" pitchFamily="2" charset="-120"/>
          <a:ea typeface="清松手寫體2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F0"/>
          </a:solidFill>
          <a:latin typeface="文鼎勘亭流" panose="020B0609010101010101" pitchFamily="49" charset="-120"/>
          <a:ea typeface="文鼎勘亭流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.pts.org.tw/~web02/coolfollowme/index.htm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strike="noStrike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strike="noStrike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>
        <p14:glitter pattern="hexagon"/>
        <p:sndAc>
          <p:stSnd>
            <p:snd r:embed="rId2" name="cashreg.wav"/>
          </p:stSnd>
        </p:sndAc>
      </p:transition>
    </mc:Choice>
    <mc:Fallback>
      <p:transition spd="slow" advClick="0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noFill/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dirty="0">
                <a:ln w="0"/>
                <a:solidFill>
                  <a:srgbClr val="66FFFF"/>
                </a:solidFill>
                <a:effectLst>
                  <a:reflection blurRad="6350" stA="53000" endA="300" endPos="35500" dir="5400000" sy="-90000" algn="bl" rotWithShape="0"/>
                </a:effectLst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ln w="0"/>
              <a:solidFill>
                <a:srgbClr val="66FFFF"/>
              </a:solidFill>
              <a:effectLst>
                <a:reflection blurRad="6350" stA="53000" endA="300" endPos="35500" dir="5400000" sy="-90000" algn="bl" rotWithShape="0"/>
              </a:effectLst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>
        <p14:honeycomb/>
        <p:sndAc>
          <p:stSnd>
            <p:snd r:embed="rId2" name="whoosh.wav"/>
          </p:stSnd>
        </p:sndAc>
      </p:transition>
    </mc:Choice>
    <mc:Fallback>
      <p:transition spd="slow" advClick="0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773650"/>
              </p:ext>
            </p:extLst>
          </p:nvPr>
        </p:nvGraphicFramePr>
        <p:xfrm>
          <a:off x="1272747" y="1731818"/>
          <a:ext cx="6598506" cy="415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  <p:sndAc>
          <p:stSnd>
            <p:snd r:embed="rId2" name="explode.wav"/>
          </p:stSnd>
        </p:sndAc>
      </p:transition>
    </mc:Choice>
    <mc:Fallback>
      <p:transition spd="slow" advClick="0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3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16772"/>
              </p:ext>
            </p:extLst>
          </p:nvPr>
        </p:nvGraphicFramePr>
        <p:xfrm>
          <a:off x="1143000" y="1687946"/>
          <a:ext cx="6858000" cy="435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17989316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578413977"/>
                    </a:ext>
                  </a:extLst>
                </a:gridCol>
              </a:tblGrid>
              <a:tr h="390656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091670"/>
                  </a:ext>
                </a:extLst>
              </a:tr>
              <a:tr h="390656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600" dirty="0" smtClean="0">
                          <a:solidFill>
                            <a:srgbClr val="66CC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</a:p>
                    <a:p>
                      <a:endParaRPr lang="zh-TW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66CCFF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sz="2000" dirty="0">
                        <a:solidFill>
                          <a:srgbClr val="66CCFF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5956212"/>
                  </a:ext>
                </a:extLst>
              </a:tr>
              <a:tr h="3906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66FF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417450"/>
                  </a:ext>
                </a:extLst>
              </a:tr>
              <a:tr h="3906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  <a:endParaRPr lang="zh-TW" altLang="en-US" sz="2000" dirty="0">
                        <a:solidFill>
                          <a:srgbClr val="00B0F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9271727"/>
                  </a:ext>
                </a:extLst>
              </a:tr>
              <a:tr h="3906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FFC000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7958756"/>
                  </a:ext>
                </a:extLst>
              </a:tr>
              <a:tr h="3906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92D05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833033"/>
                  </a:ext>
                </a:extLst>
              </a:tr>
              <a:tr h="3906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FF99CC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sz="2000" dirty="0">
                        <a:solidFill>
                          <a:srgbClr val="FF99CC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6268432"/>
                  </a:ext>
                </a:extLst>
              </a:tr>
              <a:tr h="3906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FFFF0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  <a:endParaRPr lang="zh-TW" altLang="en-US" sz="2000" dirty="0">
                        <a:solidFill>
                          <a:srgbClr val="FFFF0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5530800"/>
                  </a:ext>
                </a:extLst>
              </a:tr>
              <a:tr h="3906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66FFFF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  <a:endParaRPr lang="zh-TW" altLang="en-US" sz="2000" dirty="0">
                        <a:solidFill>
                          <a:srgbClr val="66FFFF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9844291"/>
                  </a:ext>
                </a:extLst>
              </a:tr>
              <a:tr h="3906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66CCFF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  <a:endParaRPr lang="zh-TW" altLang="en-US" sz="2000" dirty="0">
                        <a:solidFill>
                          <a:srgbClr val="66CCFF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615163"/>
                  </a:ext>
                </a:extLst>
              </a:tr>
              <a:tr h="3906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FF99CC"/>
                          </a:solidFill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sz="2000" dirty="0">
                        <a:solidFill>
                          <a:srgbClr val="FF99CC"/>
                        </a:solidFill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91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:checker/>
        <p:sndAc>
          <p:stSnd>
            <p:snd r:embed="rId2" name="coin.wav"/>
          </p:stSnd>
        </p:sndAc>
      </p:transition>
    </mc:Choice>
    <mc:Fallback>
      <p:transition spd="slow" advClick="0">
        <p:checker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3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>
        <p15:prstTrans prst="origami"/>
        <p:sndAc>
          <p:stSnd>
            <p:snd r:embed="rId2" name="arrow.wav"/>
          </p:stSnd>
        </p:sndAc>
      </p:transition>
    </mc:Choice>
    <mc:Fallback>
      <p:transition spd="slow" advClick="0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文鼎勘亭流</vt:lpstr>
      <vt:lpstr>清松手寫體1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2019-12-03T07:55:46Z</dcterms:modified>
</cp:coreProperties>
</file>