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樣式按一下以編輯母片標題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>
              <a:lumMod val="60000"/>
              <a:lumOff val="40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97" y="1902558"/>
            <a:ext cx="6217206" cy="385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631" y="643881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42245"/>
              </p:ext>
            </p:extLst>
          </p:nvPr>
        </p:nvGraphicFramePr>
        <p:xfrm>
          <a:off x="1524000" y="1695914"/>
          <a:ext cx="6096000" cy="408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9546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14356744"/>
                    </a:ext>
                  </a:extLst>
                </a:gridCol>
              </a:tblGrid>
              <a:tr h="1744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方法</a:t>
                      </a:r>
                      <a:endParaRPr lang="zh-TW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585205"/>
                  </a:ext>
                </a:extLst>
              </a:tr>
              <a:tr h="359892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節能減碳救地球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89812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70525"/>
                  </a:ext>
                </a:extLst>
              </a:tr>
              <a:tr h="42891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63335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29931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759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80496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459913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106415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4792"/>
                  </a:ext>
                </a:extLst>
              </a:tr>
              <a:tr h="35989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6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2019-12-03T07:55:00Z</dcterms:modified>
</cp:coreProperties>
</file>