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800" dirty="0">
                <a:solidFill>
                  <a:srgbClr val="0070C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1B-49D7-87CE-01C48E85AA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B0F0"/>
          </a:solidFill>
          <a:latin typeface="清松手寫體2" panose="00000500000000000000" pitchFamily="2" charset="-120"/>
          <a:ea typeface="清松手寫體2" panose="00000500000000000000" pitchFamily="2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清松手寫體2" panose="00000500000000000000" pitchFamily="2" charset="-120"/>
          <a:ea typeface="清松手寫體2" panose="00000500000000000000" pitchFamily="2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7521055"/>
              </p:ext>
            </p:extLst>
          </p:nvPr>
        </p:nvGraphicFramePr>
        <p:xfrm>
          <a:off x="1180234" y="1902558"/>
          <a:ext cx="6783532" cy="3879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668462"/>
              </p:ext>
            </p:extLst>
          </p:nvPr>
        </p:nvGraphicFramePr>
        <p:xfrm>
          <a:off x="1666288" y="1902558"/>
          <a:ext cx="6096000" cy="40792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88314727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1069431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方法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口訣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93314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節能減碳救地球</a:t>
                      </a:r>
                    </a:p>
                    <a:p>
                      <a:endParaRPr lang="zh-TW" altLang="en-US" dirty="0" smtClean="0"/>
                    </a:p>
                    <a:p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冷氣控溫不外洩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38928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隨手關燈拔插頭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1922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省電燈具更省錢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69127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省電燈具更省錢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8502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省電燈具更省錢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475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每週一天不開車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31203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選車用車助減碳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363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多吃蔬食少吃肉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17704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自備杯筷帕與袋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50119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惜用資源顧地球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409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1921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清松手寫體2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25</cp:revision>
  <dcterms:created xsi:type="dcterms:W3CDTF">2017-12-09T08:36:57Z</dcterms:created>
  <dcterms:modified xsi:type="dcterms:W3CDTF">2019-12-03T07:56:45Z</dcterms:modified>
</cp:coreProperties>
</file>