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1-444A-96B7-69C482723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2" panose="00000500000000000000" pitchFamily="2" charset="-120"/>
              <a:ea typeface="清松手寫體2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964332"/>
              </p:ext>
            </p:extLst>
          </p:nvPr>
        </p:nvGraphicFramePr>
        <p:xfrm>
          <a:off x="2019300" y="2032635"/>
          <a:ext cx="5105400" cy="279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31363"/>
              </p:ext>
            </p:extLst>
          </p:nvPr>
        </p:nvGraphicFramePr>
        <p:xfrm>
          <a:off x="1894840" y="7606144"/>
          <a:ext cx="4165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574531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3301362"/>
                    </a:ext>
                  </a:extLst>
                </a:gridCol>
              </a:tblGrid>
              <a:tr h="16797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0938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67542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57594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57069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61866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81285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98100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63778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4722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01463"/>
                  </a:ext>
                </a:extLst>
              </a:tr>
              <a:tr h="16797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691199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93802"/>
              </p:ext>
            </p:extLst>
          </p:nvPr>
        </p:nvGraphicFramePr>
        <p:xfrm>
          <a:off x="1520515" y="1995054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833020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61700214"/>
                    </a:ext>
                  </a:extLst>
                </a:gridCol>
              </a:tblGrid>
              <a:tr h="27326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2333"/>
                  </a:ext>
                </a:extLst>
              </a:tr>
              <a:tr h="272053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211644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000267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481740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506206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312913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14380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98001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112861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752776"/>
                  </a:ext>
                </a:extLst>
              </a:tr>
              <a:tr h="27205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3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Lucida Sans</vt:lpstr>
      <vt:lpstr>清松手寫體2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2019-12-03T07:57:03Z</dcterms:modified>
</cp:coreProperties>
</file>