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5.7801306168321659E-2"/>
          <c:y val="0.18803781009055184"/>
          <c:w val="0.91782967729555998"/>
          <c:h val="0.74566756401433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F-453D-98C3-58C7796AC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EA9F-FC8C-44F9-BCF8-C09D38BFD7DA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2F32-F33D-451E-A7C9-533FC9DDDE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2F32-F33D-451E-A7C9-533FC9DDDE7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50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文鼎特黑" panose="020B0609010101010101" pitchFamily="49" charset="-120"/>
          <a:ea typeface="文鼎特黑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rgbClr val="92D050"/>
          </a:solidFill>
          <a:latin typeface="文鼎超黑" panose="020B0609010101010101" pitchFamily="49" charset="-120"/>
          <a:ea typeface="文鼎超黑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5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救救北極熊</a:t>
            </a:r>
            <a:endParaRPr lang="en-US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showjump?jump=nextslide"/>
              </a:rPr>
              <a:t>下一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...</a:t>
            </a:r>
            <a:r>
              <a:rPr lang="zh-TW" altLang="en-US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等等，正影響著全世界</a:t>
            </a:r>
            <a:r>
              <a:rPr lang="zh-TW" altLang="en-US" sz="3200" dirty="0" smtClean="0"/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697654"/>
              </p:ext>
            </p:extLst>
          </p:nvPr>
        </p:nvGraphicFramePr>
        <p:xfrm>
          <a:off x="923925" y="1902558"/>
          <a:ext cx="7296150" cy="4197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7004" y="186144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人類的文明與科技，像汽車、工廠、飛機、發電廠</a:t>
            </a:r>
            <a:r>
              <a:rPr lang="en-US" altLang="zh-TW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……</a:t>
            </a:r>
            <a:r>
              <a:rPr lang="zh-TW" altLang="en-US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4825"/>
              </p:ext>
            </p:extLst>
          </p:nvPr>
        </p:nvGraphicFramePr>
        <p:xfrm>
          <a:off x="1666288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442967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3483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</a:p>
                  </a:txBody>
                  <a:tcPr vert="eaVert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口訣</a:t>
                      </a:r>
                    </a:p>
                  </a:txBody>
                  <a:tcPr vert="eaVert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504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vert="eaVert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vert="eaVert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678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</a:p>
                  </a:txBody>
                  <a:tcPr vert="eaVert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666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vert="eaVert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241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vert="eaVert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9123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vert="eaVert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234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vert="eaVert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49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</a:p>
                  </a:txBody>
                  <a:tcPr vert="eaVert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508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vert="eaVert" anchor="ctr"/>
                </a:tc>
                <a:extLst>
                  <a:ext uri="{0D108BD9-81ED-4DB2-BD59-A6C34878D82A}">
                    <a16:rowId xmlns:a16="http://schemas.microsoft.com/office/drawing/2014/main" val="2381108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vert="eaVert" anchor="ctr"/>
                </a:tc>
                <a:extLst>
                  <a:ext uri="{0D108BD9-81ED-4DB2-BD59-A6C34878D82A}">
                    <a16:rowId xmlns:a16="http://schemas.microsoft.com/office/drawing/2014/main" val="8590791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vert="eaVert" anchor="ctr"/>
                </a:tc>
                <a:extLst>
                  <a:ext uri="{0D108BD9-81ED-4DB2-BD59-A6C34878D82A}">
                    <a16:rowId xmlns:a16="http://schemas.microsoft.com/office/drawing/2014/main" val="370767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2658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更詳盡的全球暖化資訊：</a:t>
            </a:r>
            <a:r>
              <a:rPr sz="28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sz="2800" dirty="0"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r>
              <a:rPr lang="zh-TW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公共電視台</a:t>
            </a:r>
            <a:r>
              <a:rPr lang="en-US" altLang="zh-TW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-</a:t>
            </a:r>
            <a:r>
              <a:rPr lang="zh-TW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  <a:hlinkClick r:id="rId2"/>
              </a:rPr>
              <a:t>對抗暖化 寶貝臺灣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228</Words>
  <Application>Microsoft Office PowerPoint</Application>
  <PresentationFormat>如螢幕大小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文鼎特黑</vt:lpstr>
      <vt:lpstr>文鼎超黑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2019-12-03T07:54:15Z</dcterms:modified>
</cp:coreProperties>
</file>