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5.7801306168321659E-2"/>
          <c:y val="0.18803781009055184"/>
          <c:w val="0.91782967729555998"/>
          <c:h val="0.74566756401433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F-453D-98C3-58C7796AC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EA9F-FC8C-44F9-BCF8-C09D38BFD7DA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2F32-F33D-451E-A7C9-533FC9DDD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2F32-F33D-451E-A7C9-533FC9DDDE7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50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文鼎特黑" panose="020B0609010101010101" pitchFamily="49" charset="-120"/>
          <a:ea typeface="文鼎特黑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rgbClr val="92D050"/>
          </a:solidFill>
          <a:latin typeface="文鼎超黑" panose="020B0609010101010101" pitchFamily="49" charset="-120"/>
          <a:ea typeface="文鼎超黑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697654"/>
              </p:ext>
            </p:extLst>
          </p:nvPr>
        </p:nvGraphicFramePr>
        <p:xfrm>
          <a:off x="923925" y="1902558"/>
          <a:ext cx="7296150" cy="4197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787450"/>
              </p:ext>
            </p:extLst>
          </p:nvPr>
        </p:nvGraphicFramePr>
        <p:xfrm>
          <a:off x="637309" y="1759530"/>
          <a:ext cx="8021782" cy="4298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6561">
                  <a:extLst>
                    <a:ext uri="{9D8B030D-6E8A-4147-A177-3AD203B41FA5}">
                      <a16:colId xmlns:a16="http://schemas.microsoft.com/office/drawing/2014/main" val="91674186"/>
                    </a:ext>
                  </a:extLst>
                </a:gridCol>
                <a:gridCol w="4015221">
                  <a:extLst>
                    <a:ext uri="{9D8B030D-6E8A-4147-A177-3AD203B41FA5}">
                      <a16:colId xmlns:a16="http://schemas.microsoft.com/office/drawing/2014/main" val="1043637359"/>
                    </a:ext>
                  </a:extLst>
                </a:gridCol>
              </a:tblGrid>
              <a:tr h="3907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007721"/>
                  </a:ext>
                </a:extLst>
              </a:tr>
              <a:tr h="390782">
                <a:tc rowSpan="10">
                  <a:txBody>
                    <a:bodyPr/>
                    <a:lstStyle/>
                    <a:p>
                      <a:pPr algn="ctr"/>
                      <a:endParaRPr lang="zh-TW" altLang="en-US" dirty="0" smtClean="0"/>
                    </a:p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125001"/>
                  </a:ext>
                </a:extLst>
              </a:tr>
              <a:tr h="3907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8490460"/>
                  </a:ext>
                </a:extLst>
              </a:tr>
              <a:tr h="3907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095049"/>
                  </a:ext>
                </a:extLst>
              </a:tr>
              <a:tr h="3907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460869"/>
                  </a:ext>
                </a:extLst>
              </a:tr>
              <a:tr h="3907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82358"/>
                  </a:ext>
                </a:extLst>
              </a:tr>
              <a:tr h="3907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922524"/>
                  </a:ext>
                </a:extLst>
              </a:tr>
              <a:tr h="3907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952239"/>
                  </a:ext>
                </a:extLst>
              </a:tr>
              <a:tr h="3907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343402"/>
                  </a:ext>
                </a:extLst>
              </a:tr>
              <a:tr h="3907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77199"/>
                  </a:ext>
                </a:extLst>
              </a:tr>
              <a:tr h="3907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793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227</Words>
  <Application>Microsoft Office PowerPoint</Application>
  <PresentationFormat>如螢幕大小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文鼎特黑</vt:lpstr>
      <vt:lpstr>文鼎超黑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2019-12-03T07:55:37Z</dcterms:modified>
</cp:coreProperties>
</file>