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>
        <c:manualLayout>
          <c:xMode val="edge"/>
          <c:yMode val="edge"/>
          <c:x val="0.34524836933050229"/>
          <c:y val="1.14646738305440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8219443260154134E-2"/>
          <c:y val="0.22946946038332561"/>
          <c:w val="0.89995514622471351"/>
          <c:h val="0.68539042047271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B-4271-9B63-4F9D745EA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1437-B4A2-4CF1-9F21-0F0E196212D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1B98-1219-4BD6-A879-379954A3D9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42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81B98-1219-4BD6-A879-379954A3D97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49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00B0F0"/>
                </a:solidFill>
              </a:defRPr>
            </a:lvl1pPr>
            <a:lvl2pPr>
              <a:defRPr sz="4800">
                <a:solidFill>
                  <a:srgbClr val="00B0F0"/>
                </a:solidFill>
              </a:defRPr>
            </a:lvl2pPr>
            <a:lvl3pPr>
              <a:defRPr sz="4800">
                <a:solidFill>
                  <a:srgbClr val="00B0F0"/>
                </a:solidFill>
              </a:defRPr>
            </a:lvl3pPr>
            <a:lvl4pPr>
              <a:defRPr sz="4800">
                <a:solidFill>
                  <a:srgbClr val="00B0F0"/>
                </a:solidFill>
              </a:defRPr>
            </a:lvl4pPr>
            <a:lvl5pPr>
              <a:defRPr sz="4800">
                <a:solidFill>
                  <a:srgbClr val="00B0F0"/>
                </a:solidFill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55854"/>
              </p:ext>
            </p:extLst>
          </p:nvPr>
        </p:nvGraphicFramePr>
        <p:xfrm>
          <a:off x="902368" y="1914833"/>
          <a:ext cx="6870031" cy="425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50498"/>
              </p:ext>
            </p:extLst>
          </p:nvPr>
        </p:nvGraphicFramePr>
        <p:xfrm>
          <a:off x="1524000" y="1925781"/>
          <a:ext cx="6096000" cy="408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673040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06131667"/>
                    </a:ext>
                  </a:extLst>
                </a:gridCol>
              </a:tblGrid>
              <a:tr h="37407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2494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r>
                        <a:rPr lang="zh-TW" altLang="en-US" sz="3200" dirty="0" smtClean="0">
                          <a:solidFill>
                            <a:srgbClr val="FFFF0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0313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2214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省電燈具更省錢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39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028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7255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988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2577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6075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自備杯筷帕與袋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687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384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228</Words>
  <Application>Microsoft Office PowerPoint</Application>
  <PresentationFormat>如螢幕大小 (4:3)</PresentationFormat>
  <Paragraphs>48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文鼎中特圓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2019-12-03T07:54:53Z</dcterms:modified>
</cp:coreProperties>
</file>