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6-42BB-9E47-ECC2A4C34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51324"/>
              </p:ext>
            </p:extLst>
          </p:nvPr>
        </p:nvGraphicFramePr>
        <p:xfrm>
          <a:off x="1563832" y="1902558"/>
          <a:ext cx="6016336" cy="3855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11117"/>
              </p:ext>
            </p:extLst>
          </p:nvPr>
        </p:nvGraphicFramePr>
        <p:xfrm>
          <a:off x="1440872" y="1748115"/>
          <a:ext cx="5888183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164">
                  <a:extLst>
                    <a:ext uri="{9D8B030D-6E8A-4147-A177-3AD203B41FA5}">
                      <a16:colId xmlns:a16="http://schemas.microsoft.com/office/drawing/2014/main" val="1066279528"/>
                    </a:ext>
                  </a:extLst>
                </a:gridCol>
                <a:gridCol w="2951019">
                  <a:extLst>
                    <a:ext uri="{9D8B030D-6E8A-4147-A177-3AD203B41FA5}">
                      <a16:colId xmlns:a16="http://schemas.microsoft.com/office/drawing/2014/main" val="2386229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61136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19023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90786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97374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84268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15598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0289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多吃蔬食少吃肉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96154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89956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7311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797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2019-12-03T07:57:02Z</dcterms:modified>
</cp:coreProperties>
</file>