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665755353061127"/>
          <c:y val="3.97112026240662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8346628517830405E-2"/>
          <c:y val="0.15630787959896897"/>
          <c:w val="0.89979248589566019"/>
          <c:h val="0.702837133773371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A-404A-ADF1-6D9F65F0B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0000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152192"/>
              </p:ext>
            </p:extLst>
          </p:nvPr>
        </p:nvGraphicFramePr>
        <p:xfrm>
          <a:off x="1094789" y="1902558"/>
          <a:ext cx="6390409" cy="3837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1443"/>
              </p:ext>
            </p:extLst>
          </p:nvPr>
        </p:nvGraphicFramePr>
        <p:xfrm>
          <a:off x="1399309" y="1674091"/>
          <a:ext cx="6096000" cy="438357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7948505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87940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方法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口訣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306869"/>
                  </a:ext>
                </a:extLst>
              </a:tr>
              <a:tr h="421178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節能減碳救地球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冷氣控溫不外洩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2429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隨手關燈拔插頭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31467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省電燈具更省錢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24606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節能省水看標章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6095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鐵馬步行兼保健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6787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每週一天不開車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5107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選車用車助減碳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1827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選車用車助減碳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9940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自備杯筷帕與袋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88040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惜用資源顧地球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8126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華康海報體 Std W12</vt:lpstr>
      <vt:lpstr>微軟正黑體</vt:lpstr>
      <vt:lpstr>新細明體</vt:lpstr>
      <vt:lpstr>標楷體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2019-12-03T07:53:52Z</dcterms:modified>
</cp:coreProperties>
</file>