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CC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7927" y="1567902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69" y="1575165"/>
            <a:ext cx="7311461" cy="40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82258"/>
              </p:ext>
            </p:extLst>
          </p:nvPr>
        </p:nvGraphicFramePr>
        <p:xfrm>
          <a:off x="628649" y="1593273"/>
          <a:ext cx="6987865" cy="4677243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008210">
                  <a:extLst>
                    <a:ext uri="{9D8B030D-6E8A-4147-A177-3AD203B41FA5}">
                      <a16:colId xmlns:a16="http://schemas.microsoft.com/office/drawing/2014/main" val="2461209792"/>
                    </a:ext>
                  </a:extLst>
                </a:gridCol>
                <a:gridCol w="3979655">
                  <a:extLst>
                    <a:ext uri="{9D8B030D-6E8A-4147-A177-3AD203B41FA5}">
                      <a16:colId xmlns:a16="http://schemas.microsoft.com/office/drawing/2014/main" val="3347448285"/>
                    </a:ext>
                  </a:extLst>
                </a:gridCol>
              </a:tblGrid>
              <a:tr h="333555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07213"/>
                  </a:ext>
                </a:extLst>
              </a:tr>
              <a:tr h="333555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節能減碳救地球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冷氣控溫不外洩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146684"/>
                  </a:ext>
                </a:extLst>
              </a:tr>
              <a:tr h="583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633338"/>
                  </a:ext>
                </a:extLst>
              </a:tr>
              <a:tr h="583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省電燈具更省錢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930500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節能省水看標章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246185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節能省水看標章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54123"/>
                  </a:ext>
                </a:extLst>
              </a:tr>
              <a:tr h="5837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592607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選車用車助減碳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892698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516321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410502"/>
                  </a:ext>
                </a:extLst>
              </a:tr>
              <a:tr h="33355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中特標準宋體" panose="020B0602010101010101" pitchFamily="34" charset="-120"/>
                          <a:ea typeface="文鼎中特標準宋體" panose="020B0602010101010101" pitchFamily="34" charset="-120"/>
                        </a:rPr>
                        <a:t>惜用資源顧地球</a:t>
                      </a:r>
                      <a:endParaRPr lang="zh-TW" altLang="en-US" sz="1800" dirty="0">
                        <a:latin typeface="文鼎中特標準宋體" panose="020B0602010101010101" pitchFamily="34" charset="-120"/>
                        <a:ea typeface="文鼎中特標準宋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80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226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文鼎中特標準宋體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2019-12-03T07:53:40Z</dcterms:modified>
</cp:coreProperties>
</file>