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24443234751533"/>
          <c:y val="0.17499982752047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文鼎空疊圓" panose="020B0609010101010101" pitchFamily="49" charset="-120"/>
              <a:ea typeface="文鼎空疊圓" panose="020B0609010101010101" pitchFamily="49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464570301548652E-2"/>
          <c:y val="2.8676296123650129E-2"/>
          <c:w val="0.92853542969845138"/>
          <c:h val="0.86819294549736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0-4D30-A00B-39D2FC6E3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...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等等，正影響著全世界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救救我</a:t>
            </a: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473444"/>
              </p:ext>
            </p:extLst>
          </p:nvPr>
        </p:nvGraphicFramePr>
        <p:xfrm>
          <a:off x="1513372" y="2508372"/>
          <a:ext cx="6117255" cy="333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……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等等，燃燒排放，讓地球在很短的時間內，出現了快速暖化的情形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34218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25040"/>
              </p:ext>
            </p:extLst>
          </p:nvPr>
        </p:nvGraphicFramePr>
        <p:xfrm>
          <a:off x="616130" y="1796872"/>
          <a:ext cx="4512839" cy="463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062">
                  <a:extLst>
                    <a:ext uri="{9D8B030D-6E8A-4147-A177-3AD203B41FA5}">
                      <a16:colId xmlns:a16="http://schemas.microsoft.com/office/drawing/2014/main" val="2488012514"/>
                    </a:ext>
                  </a:extLst>
                </a:gridCol>
                <a:gridCol w="2410777">
                  <a:extLst>
                    <a:ext uri="{9D8B030D-6E8A-4147-A177-3AD203B41FA5}">
                      <a16:colId xmlns:a16="http://schemas.microsoft.com/office/drawing/2014/main" val="4093232641"/>
                    </a:ext>
                  </a:extLst>
                </a:gridCol>
              </a:tblGrid>
              <a:tr h="2778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19558"/>
                  </a:ext>
                </a:extLst>
              </a:tr>
              <a:tr h="48623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43053"/>
                  </a:ext>
                </a:extLst>
              </a:tr>
              <a:tr h="39861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多吃蔬食少吃肉自備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80852"/>
                  </a:ext>
                </a:extLst>
              </a:tr>
              <a:tr h="39861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79587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63152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9693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321598"/>
                  </a:ext>
                </a:extLst>
              </a:tr>
              <a:tr h="486233">
                <a:tc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39230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1768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829932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48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空疊圓" panose="020B0609010101010101" pitchFamily="49" charset="-120"/>
                <a:ea typeface="文鼎空疊圓" panose="020B0609010101010101" pitchFamily="49" charset="-120"/>
              </a:rPr>
              <a:t>更詳盡的全球暖化資訊：</a:t>
            </a:r>
            <a:r>
              <a:rPr dirty="0">
                <a:latin typeface="文鼎空疊圓" panose="020B0609010101010101" pitchFamily="49" charset="-120"/>
                <a:ea typeface="文鼎空疊圓" panose="020B0609010101010101" pitchFamily="49" charset="-120"/>
              </a:rPr>
              <a:t/>
            </a:r>
            <a:br>
              <a:rPr dirty="0">
                <a:latin typeface="文鼎空疊圓" panose="020B0609010101010101" pitchFamily="49" charset="-120"/>
                <a:ea typeface="文鼎空疊圓" panose="020B0609010101010101" pitchFamily="49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空疊圓" panose="020B0609010101010101" pitchFamily="49" charset="-120"/>
                <a:ea typeface="文鼎空疊圓" panose="020B0609010101010101" pitchFamily="49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空疊圓" panose="020B0609010101010101" pitchFamily="49" charset="-120"/>
                <a:ea typeface="文鼎空疊圓" panose="020B0609010101010101" pitchFamily="49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空疊圓" panose="020B0609010101010101" pitchFamily="49" charset="-120"/>
                <a:ea typeface="文鼎空疊圓" panose="020B0609010101010101" pitchFamily="49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1914</TotalTime>
  <Words>221</Words>
  <Application>Microsoft Office PowerPoint</Application>
  <PresentationFormat>如螢幕大小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文鼎空疊圓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2019-12-03T07:52:26Z</dcterms:modified>
</cp:coreProperties>
</file>