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F-4388-A47E-9D20F08C5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 rot="9221961"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 rot="7023970"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 rot="4931106"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 rot="11403822"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9272494">
            <a:off x="628650" y="576995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 rot="8425759">
            <a:off x="628650" y="191483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 rot="8338509">
            <a:off x="4999103" y="5161887"/>
            <a:ext cx="4123735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 rot="4829319">
            <a:off x="3840355" y="3861670"/>
            <a:ext cx="5731331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 flipV="1">
            <a:off x="-870857" y="6595745"/>
            <a:ext cx="9680067" cy="45719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 rot="10967755"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2658119">
            <a:off x="1583084" y="1644039"/>
            <a:ext cx="6809104" cy="1743850"/>
          </a:xfrm>
          <a:prstGeom prst="cloudCallout">
            <a:avLst>
              <a:gd name="adj1" fmla="val 354427"/>
              <a:gd name="adj2" fmla="val 272328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4932476">
            <a:off x="-1075611" y="-1246440"/>
            <a:ext cx="6931617" cy="5634534"/>
          </a:xfrm>
        </p:spPr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 rot="7267922">
            <a:off x="-1041625" y="-4926496"/>
            <a:ext cx="1046922" cy="1530445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 rot="20589113"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 rot="17601940"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271979"/>
              </p:ext>
            </p:extLst>
          </p:nvPr>
        </p:nvGraphicFramePr>
        <p:xfrm>
          <a:off x="-110836" y="2032635"/>
          <a:ext cx="360218" cy="40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6412715">
            <a:off x="628650" y="576995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 rot="8508953">
            <a:off x="628650" y="191483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</a:t>
            </a:r>
            <a:r>
              <a:rPr lang="zh-TW" altLang="en-US" dirty="0"/>
              <a:t>地球人類的文明與科技，像汽車、工廠、飛機、發電廠在</a:t>
            </a:r>
            <a:r>
              <a:rPr lang="zh-TW" altLang="en-US" dirty="0" smtClean="0"/>
              <a:t>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 rot="18671784"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 rot="15182713">
            <a:off x="-400178" y="1010059"/>
            <a:ext cx="1183924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5376898" y="5529434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 rot="3364953"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8562200">
            <a:off x="628650" y="576995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 rot="16035686">
            <a:off x="2526362" y="3454233"/>
            <a:ext cx="6488023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 rot="4078155">
            <a:off x="-3250149" y="-368715"/>
            <a:ext cx="7220885" cy="12096519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 rot="14646909">
            <a:off x="3538944" y="3272660"/>
            <a:ext cx="6937138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 MN     M </a:t>
            </a:r>
            <a:r>
              <a:rPr lang="en-US" altLang="zh-TW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5093226">
            <a:off x="4157558" y="-4320121"/>
            <a:ext cx="7886700" cy="8765643"/>
          </a:xfrm>
        </p:spPr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 rot="8009658"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 rot="19261051">
            <a:off x="2917541" y="-4141981"/>
            <a:ext cx="1046922" cy="12029803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 rot="16200000">
            <a:off x="936172" y="-936171"/>
            <a:ext cx="2656114" cy="4528457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 rot="8118921"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171</Words>
  <Application>Microsoft Office PowerPoint</Application>
  <PresentationFormat>如螢幕大小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2019-12-03T07:54:18Z</dcterms:modified>
</cp:coreProperties>
</file>