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53" autoAdjust="0"/>
    <p:restoredTop sz="94333" autoAdjust="0"/>
  </p:normalViewPr>
  <p:slideViewPr>
    <p:cSldViewPr snapToGrid="0">
      <p:cViewPr varScale="1">
        <p:scale>
          <a:sx n="73" d="100"/>
          <a:sy n="73" d="100"/>
        </p:scale>
        <p:origin x="1224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B5-4E0E-ACA5-AB5CC57657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FF6600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2792618"/>
              </p:ext>
            </p:extLst>
          </p:nvPr>
        </p:nvGraphicFramePr>
        <p:xfrm>
          <a:off x="1274618" y="2032634"/>
          <a:ext cx="5850082" cy="3800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681495"/>
              </p:ext>
            </p:extLst>
          </p:nvPr>
        </p:nvGraphicFramePr>
        <p:xfrm>
          <a:off x="1776282" y="1200786"/>
          <a:ext cx="6096000" cy="53949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60331634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961516097"/>
                    </a:ext>
                  </a:extLst>
                </a:gridCol>
              </a:tblGrid>
              <a:tr h="3118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方法</a:t>
                      </a:r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口訣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5243317"/>
                  </a:ext>
                </a:extLst>
              </a:tr>
              <a:tr h="311877">
                <a:tc rowSpan="10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冷氣控溫不外洩</a:t>
                      </a:r>
                    </a:p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491579"/>
                  </a:ext>
                </a:extLst>
              </a:tr>
              <a:tr h="311877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 smtClean="0"/>
                    </a:p>
                    <a:p>
                      <a:r>
                        <a:rPr lang="zh-TW" altLang="en-US" dirty="0" smtClean="0"/>
                        <a:t>隨手關燈拔插頭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4995624"/>
                  </a:ext>
                </a:extLst>
              </a:tr>
              <a:tr h="311877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 smtClean="0"/>
                    </a:p>
                    <a:p>
                      <a:r>
                        <a:rPr lang="zh-TW" altLang="en-US" dirty="0" smtClean="0"/>
                        <a:t>隨手關燈拔插頭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9142231"/>
                  </a:ext>
                </a:extLst>
              </a:tr>
              <a:tr h="311877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 smtClean="0"/>
                    </a:p>
                    <a:p>
                      <a:r>
                        <a:rPr lang="zh-TW" altLang="en-US" dirty="0" smtClean="0"/>
                        <a:t>隨手關燈拔插頭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0384257"/>
                  </a:ext>
                </a:extLst>
              </a:tr>
              <a:tr h="311877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61244"/>
                  </a:ext>
                </a:extLst>
              </a:tr>
              <a:tr h="311877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947429"/>
                  </a:ext>
                </a:extLst>
              </a:tr>
              <a:tr h="311877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455153"/>
                  </a:ext>
                </a:extLst>
              </a:tr>
              <a:tr h="311877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94605"/>
                  </a:ext>
                </a:extLst>
              </a:tr>
              <a:tr h="264293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902080"/>
                  </a:ext>
                </a:extLst>
              </a:tr>
              <a:tr h="311877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9960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1896</TotalTime>
  <Words>186</Words>
  <Application>Microsoft Office PowerPoint</Application>
  <PresentationFormat>如螢幕大小 (4:3)</PresentationFormat>
  <Paragraphs>38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4" baseType="lpstr">
      <vt:lpstr>Lucida Sans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23</cp:revision>
  <dcterms:created xsi:type="dcterms:W3CDTF">2017-12-09T08:36:57Z</dcterms:created>
  <dcterms:modified xsi:type="dcterms:W3CDTF">2019-12-03T07:54:23Z</dcterms:modified>
</cp:coreProperties>
</file>