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332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79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558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93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01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844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54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80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688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44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745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0CFE-33D0-424B-9FB5-765315A3901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8369-03AE-4543-B59F-67997BE3D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52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動物的世界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617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耳背的白斑是與家貓分辨的特徵之</a:t>
            </a:r>
            <a:r>
              <a:rPr lang="zh-TW" altLang="en-US" dirty="0" smtClean="0"/>
              <a:t>一</a:t>
            </a:r>
            <a:endParaRPr lang="en-US" altLang="zh-TW" dirty="0" smtClean="0"/>
          </a:p>
          <a:p>
            <a:r>
              <a:rPr lang="zh-TW" altLang="en-US" dirty="0"/>
              <a:t>夜行</a:t>
            </a:r>
            <a:r>
              <a:rPr lang="zh-TW" altLang="en-US" dirty="0" smtClean="0"/>
              <a:t>性</a:t>
            </a:r>
            <a:endParaRPr lang="en-US" altLang="zh-TW" dirty="0" smtClean="0"/>
          </a:p>
          <a:p>
            <a:r>
              <a:rPr lang="zh-TW" altLang="en-US" dirty="0"/>
              <a:t>小型囓齒類的</a:t>
            </a:r>
            <a:r>
              <a:rPr lang="zh-TW" altLang="en-US" dirty="0" smtClean="0"/>
              <a:t>天敵</a:t>
            </a:r>
            <a:endParaRPr lang="en-US" altLang="zh-TW" dirty="0" smtClean="0"/>
          </a:p>
          <a:p>
            <a:r>
              <a:rPr lang="zh-TW" altLang="en-US" dirty="0"/>
              <a:t>瀕臨絕種保育</a:t>
            </a:r>
            <a:r>
              <a:rPr lang="zh-TW" altLang="en-US" dirty="0" smtClean="0"/>
              <a:t>類</a:t>
            </a:r>
            <a:endParaRPr lang="zh-TW" altLang="en-US" dirty="0"/>
          </a:p>
        </p:txBody>
      </p:sp>
      <p:pic>
        <p:nvPicPr>
          <p:cNvPr id="1028" name="Picture 4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5625"/>
            <a:ext cx="3705536" cy="247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787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成熟的雌性有一個發達的育兒</a:t>
            </a:r>
            <a:r>
              <a:rPr lang="zh-TW" altLang="en-US" dirty="0" smtClean="0"/>
              <a:t>袋</a:t>
            </a:r>
            <a:endParaRPr lang="en-US" altLang="zh-TW" dirty="0" smtClean="0"/>
          </a:p>
          <a:p>
            <a:r>
              <a:rPr lang="zh-TW" altLang="en-US" dirty="0"/>
              <a:t>以後肢站立，可以高達</a:t>
            </a:r>
            <a:r>
              <a:rPr lang="en-US" altLang="zh-TW" dirty="0"/>
              <a:t>1.5-1.8m</a:t>
            </a:r>
            <a:r>
              <a:rPr lang="zh-TW" altLang="en-US" dirty="0"/>
              <a:t>，平時以跳躍的方式</a:t>
            </a:r>
            <a:r>
              <a:rPr lang="zh-TW" altLang="en-US" dirty="0" smtClean="0"/>
              <a:t>前進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0" name="Picture 2" descr="灰袋鼠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804" y="1468621"/>
            <a:ext cx="2761160" cy="3865624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431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臺灣雲豹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臺灣大型肉食性的貓科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夜行性，喜歡單獨活動，善於攀</a:t>
            </a:r>
            <a:r>
              <a:rPr lang="zh-TW" altLang="en-US" dirty="0" smtClean="0"/>
              <a:t>樹</a:t>
            </a:r>
            <a:endParaRPr lang="en-US" altLang="zh-TW" dirty="0" smtClean="0"/>
          </a:p>
          <a:p>
            <a:r>
              <a:rPr lang="zh-TW" altLang="en-US" dirty="0"/>
              <a:t>頸側及體側有大型塊雲狀黑斑</a:t>
            </a:r>
          </a:p>
        </p:txBody>
      </p:sp>
      <p:pic>
        <p:nvPicPr>
          <p:cNvPr id="1026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6742">
            <a:off x="4505284" y="1825625"/>
            <a:ext cx="4010066" cy="2678724"/>
          </a:xfrm>
          <a:prstGeom prst="doubleWave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68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灰袋鼠</a:t>
            </a:r>
            <a:r>
              <a:rPr lang="en-US" altLang="zh-TW" dirty="0">
                <a:hlinkClick r:id="rId4"/>
              </a:rPr>
              <a:t>http://newweb.zoo.gov.tw/Pager/Show/ZooData_Index_Show.aspx?Animal_ID=50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039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104</Words>
  <Application>Microsoft Office PowerPoint</Application>
  <PresentationFormat>如螢幕大小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文鼎俏黑體P</vt:lpstr>
      <vt:lpstr>微軟正黑體</vt:lpstr>
      <vt:lpstr>新細明體</vt:lpstr>
      <vt:lpstr>Arial</vt:lpstr>
      <vt:lpstr>Calibri</vt:lpstr>
      <vt:lpstr>Office 佈景主題</vt:lpstr>
      <vt:lpstr>動物的世界</vt:lpstr>
      <vt:lpstr>石虎</vt:lpstr>
      <vt:lpstr>灰袋鼠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動物的世界</dc:title>
  <dc:creator>Windows 使用者</dc:creator>
  <cp:lastModifiedBy>Windows 使用者</cp:lastModifiedBy>
  <cp:revision>7</cp:revision>
  <dcterms:created xsi:type="dcterms:W3CDTF">2019-12-24T07:29:52Z</dcterms:created>
  <dcterms:modified xsi:type="dcterms:W3CDTF">2020-01-07T07:53:04Z</dcterms:modified>
</cp:coreProperties>
</file>