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66CC"/>
    <a:srgbClr val="CC00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693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951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14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00CC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442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7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38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012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137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26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258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429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9788C-A7DB-4E7B-B494-270C63EA8B0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4899F-29D9-4A49-B6E7-C23B199D74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19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enu_Main.aspx?Show_Type_ID=200909191127507055&amp;Show_ID=200912230121388583&amp;Menu_URL_ID=090824181230554572" TargetMode="External"/><Relationship Id="rId2" Type="http://schemas.openxmlformats.org/officeDocument/2006/relationships/hyperlink" Target="http://newweb.zoo.gov.tw/panda/detail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rgbClr val="CC00FF"/>
            </a:gs>
            <a:gs pos="0">
              <a:srgbClr val="FF66CC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動物介紹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資料來源：我</a:t>
            </a:r>
          </a:p>
        </p:txBody>
      </p:sp>
    </p:spTree>
    <p:extLst>
      <p:ext uri="{BB962C8B-B14F-4D97-AF65-F5344CB8AC3E}">
        <p14:creationId xmlns:p14="http://schemas.microsoft.com/office/powerpoint/2010/main" val="2956531139"/>
      </p:ext>
    </p:extLst>
  </p:cSld>
  <p:clrMapOvr>
    <a:masterClrMapping/>
  </p:clrMapOvr>
  <p:transition spd="slow" advTm="2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33000">
              <a:schemeClr val="accent1">
                <a:lumMod val="75000"/>
              </a:schemeClr>
            </a:gs>
            <a:gs pos="7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dirty="0">
                <a:solidFill>
                  <a:srgbClr val="CC00CC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大貓熊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瀕臨絕種動物</a:t>
            </a:r>
            <a:endParaRPr lang="en-US" altLang="zh-TW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 algn="ctr">
              <a:buNone/>
            </a:pP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大貓熊性情溫和，很少主動攻擊</a:t>
            </a:r>
            <a:endParaRPr lang="en-US" altLang="zh-TW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 algn="ctr">
              <a:buNone/>
            </a:pP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牠們每天的睡眠時間約</a:t>
            </a:r>
            <a:r>
              <a:rPr lang="en-US" altLang="zh-TW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小時，剩餘的時間則大多在覓食和進食</a:t>
            </a:r>
            <a:endParaRPr lang="en-US" altLang="zh-TW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26" name="Picture 2" descr="大貓熊(陳炳元 攝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846" y="1599248"/>
            <a:ext cx="3871504" cy="3802727"/>
          </a:xfrm>
          <a:prstGeom prst="cloudCallout">
            <a:avLst>
              <a:gd name="adj1" fmla="val -44261"/>
              <a:gd name="adj2" fmla="val 27462"/>
            </a:avLst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642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33000">
              <a:schemeClr val="accent1">
                <a:lumMod val="75000"/>
              </a:schemeClr>
            </a:gs>
            <a:gs pos="7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3153" y="365126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CC00CC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北部種毛色為灰色，南部種則為紅褐到灰褐色</a:t>
            </a:r>
            <a:endParaRPr lang="en-US" altLang="zh-TW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 algn="ctr">
              <a:buNone/>
            </a:pP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無尾熊以桉樹</a:t>
            </a:r>
            <a:r>
              <a:rPr lang="en-US" altLang="zh-TW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(</a:t>
            </a: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尤加利</a:t>
            </a:r>
            <a:r>
              <a:rPr lang="en-US" altLang="zh-TW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)</a:t>
            </a: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為主食</a:t>
            </a:r>
            <a:endParaRPr lang="en-US" altLang="zh-TW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 algn="ctr">
              <a:buNone/>
            </a:pPr>
            <a:r>
              <a:rPr lang="en-US" altLang="zh-TW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Koala</a:t>
            </a:r>
            <a:r>
              <a:rPr lang="zh-TW" altLang="en-US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是澳洲原住民語「不喝水」的意思</a:t>
            </a:r>
          </a:p>
        </p:txBody>
      </p:sp>
      <p:pic>
        <p:nvPicPr>
          <p:cNvPr id="2050" name="Picture 2" descr="無尾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907" y="1483247"/>
            <a:ext cx="3688443" cy="3843111"/>
          </a:xfrm>
          <a:prstGeom prst="cloudCallout">
            <a:avLst>
              <a:gd name="adj1" fmla="val -44261"/>
              <a:gd name="adj2" fmla="val 27462"/>
            </a:avLst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961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:dissolve/>
      </p:transition>
    </mc:Choice>
    <mc:Fallback>
      <p:transition spd="slow" advTm="1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33000">
              <a:schemeClr val="accent1">
                <a:lumMod val="75000"/>
              </a:schemeClr>
            </a:gs>
            <a:gs pos="7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資料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來源：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http://newweb.zoo.gov.tw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4959" y="1786436"/>
            <a:ext cx="78867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99CCFF"/>
                </a:solidFill>
              </a:rPr>
              <a:t>大貓熊</a:t>
            </a:r>
            <a:endParaRPr lang="en-US" altLang="zh-TW" dirty="0">
              <a:solidFill>
                <a:srgbClr val="99CCFF"/>
              </a:solidFill>
            </a:endParaRPr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newweb.zoo.gov.tw/panda/details.html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>
                <a:solidFill>
                  <a:srgbClr val="99CCFF"/>
                </a:solidFill>
              </a:rPr>
              <a:t>無尾熊</a:t>
            </a:r>
            <a:endParaRPr lang="en-US" altLang="zh-TW" dirty="0">
              <a:solidFill>
                <a:srgbClr val="99CCFF"/>
              </a:solidFill>
            </a:endParaRP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>
                <a:hlinkClick r:id="rId3"/>
              </a:rPr>
              <a:t>newweb.zoo.gov.tw/Pager/Show/Show_Menu_Main.aspx?Show_Type_ID=200909191127507055&amp;Show_ID=200912230121388583&amp;Menu_URL_ID=090824181230554572</a:t>
            </a:r>
            <a:endParaRPr lang="en-US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405226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1000">
        <p15:prstTrans prst="origami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88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文鼎粗廣告體</vt:lpstr>
      <vt:lpstr>清松手寫體1</vt:lpstr>
      <vt:lpstr>新細明體</vt:lpstr>
      <vt:lpstr>Arial</vt:lpstr>
      <vt:lpstr>Calibri</vt:lpstr>
      <vt:lpstr>Calibri Light</vt:lpstr>
      <vt:lpstr>Office 佈景主題</vt:lpstr>
      <vt:lpstr>動物介紹</vt:lpstr>
      <vt:lpstr>大貓熊</vt:lpstr>
      <vt:lpstr>無尾熊</vt:lpstr>
      <vt:lpstr>資料來源：http://newweb.zoo.gov.tw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11</cp:revision>
  <dcterms:created xsi:type="dcterms:W3CDTF">2019-12-24T07:34:19Z</dcterms:created>
  <dcterms:modified xsi:type="dcterms:W3CDTF">2020-01-07T07:54:08Z</dcterms:modified>
</cp:coreProperties>
</file>