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2F7D73A2-A9B6-41C6-9553-24C6B3814CC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F00613BF-A133-4D9D-ABFF-EE37D91C1D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97894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D73A2-A9B6-41C6-9553-24C6B3814CC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13BF-A133-4D9D-ABFF-EE37D91C1D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04977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F7D73A2-A9B6-41C6-9553-24C6B3814CC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00613BF-A133-4D9D-ABFF-EE37D91C1D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7830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F7D73A2-A9B6-41C6-9553-24C6B3814CC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00613BF-A133-4D9D-ABFF-EE37D91C1DF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3700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F7D73A2-A9B6-41C6-9553-24C6B3814CC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00613BF-A133-4D9D-ABFF-EE37D91C1D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5904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D73A2-A9B6-41C6-9553-24C6B3814CC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13BF-A133-4D9D-ABFF-EE37D91C1D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56574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D73A2-A9B6-41C6-9553-24C6B3814CC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13BF-A133-4D9D-ABFF-EE37D91C1D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7588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D73A2-A9B6-41C6-9553-24C6B3814CC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13BF-A133-4D9D-ABFF-EE37D91C1D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5290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F7D73A2-A9B6-41C6-9553-24C6B3814CC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00613BF-A133-4D9D-ABFF-EE37D91C1D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8558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D73A2-A9B6-41C6-9553-24C6B3814CC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13BF-A133-4D9D-ABFF-EE37D91C1D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3200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F7D73A2-A9B6-41C6-9553-24C6B3814CC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F00613BF-A133-4D9D-ABFF-EE37D91C1D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0223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D73A2-A9B6-41C6-9553-24C6B3814CC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13BF-A133-4D9D-ABFF-EE37D91C1D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332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D73A2-A9B6-41C6-9553-24C6B3814CC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13BF-A133-4D9D-ABFF-EE37D91C1D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85297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D73A2-A9B6-41C6-9553-24C6B3814CC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13BF-A133-4D9D-ABFF-EE37D91C1D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0861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D73A2-A9B6-41C6-9553-24C6B3814CC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13BF-A133-4D9D-ABFF-EE37D91C1D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18278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D73A2-A9B6-41C6-9553-24C6B3814CC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13BF-A133-4D9D-ABFF-EE37D91C1D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61855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D73A2-A9B6-41C6-9553-24C6B3814CC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13BF-A133-4D9D-ABFF-EE37D91C1D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8334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D73A2-A9B6-41C6-9553-24C6B3814CC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613BF-A133-4D9D-ABFF-EE37D91C1D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03309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0" TargetMode="External"/><Relationship Id="rId2" Type="http://schemas.openxmlformats.org/officeDocument/2006/relationships/hyperlink" Target="http://newweb.zoo.gov.tw/Pager/Show/ZooData_Index_Show.aspx?Animal_ID=11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我最愛的動物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資料來源：亭伊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50097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	國王企鵝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脊索動物</a:t>
            </a:r>
            <a:r>
              <a:rPr lang="zh-TW" altLang="en-US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門鳥綱</a:t>
            </a:r>
            <a:endParaRPr lang="en-US" altLang="zh-TW" dirty="0" smtClean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r>
              <a:rPr lang="zh-TW" altLang="en-US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非全球性受</a:t>
            </a:r>
            <a:r>
              <a:rPr lang="zh-TW" altLang="en-US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威脅</a:t>
            </a:r>
            <a:endParaRPr lang="en-US" altLang="zh-TW" dirty="0" smtClean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r>
              <a:rPr lang="zh-TW" altLang="en-US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幼鳥有較淺的黃色耳斑及較暗的下顎板。亞種間的不同在嘴及翅膀的長度</a:t>
            </a:r>
            <a:r>
              <a:rPr lang="zh-TW" altLang="en-US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。</a:t>
            </a:r>
            <a:endParaRPr lang="en-US" altLang="zh-TW" dirty="0" smtClean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r>
              <a:rPr lang="zh-TW" altLang="en-US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南美福克蘭群島及南喬治亞島</a:t>
            </a:r>
          </a:p>
        </p:txBody>
      </p:sp>
      <p:pic>
        <p:nvPicPr>
          <p:cNvPr id="1025" name="Picture 1" descr="國王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8835" y="1690689"/>
            <a:ext cx="2700338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1880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脊索動物門哺乳綱食</a:t>
            </a:r>
            <a:r>
              <a:rPr lang="zh-TW" altLang="en-US" dirty="0"/>
              <a:t>肉</a:t>
            </a:r>
            <a:r>
              <a:rPr lang="zh-TW" altLang="en-US" dirty="0" smtClean="0"/>
              <a:t>目貓科</a:t>
            </a:r>
            <a:endParaRPr lang="en-US" altLang="zh-TW" dirty="0" smtClean="0"/>
          </a:p>
          <a:p>
            <a:r>
              <a:rPr lang="zh-TW" altLang="en-US" dirty="0" smtClean="0"/>
              <a:t>瀕臨</a:t>
            </a:r>
            <a:r>
              <a:rPr lang="zh-TW" altLang="en-US" dirty="0"/>
              <a:t>絕種保育類野生動物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52128805"/>
              </p:ext>
            </p:extLst>
          </p:nvPr>
        </p:nvGraphicFramePr>
        <p:xfrm>
          <a:off x="10220052" y="7139377"/>
          <a:ext cx="3887834" cy="311868"/>
        </p:xfrm>
        <a:graphic>
          <a:graphicData uri="http://schemas.openxmlformats.org/drawingml/2006/table">
            <a:tbl>
              <a:tblPr/>
              <a:tblGrid>
                <a:gridCol w="3887834">
                  <a:extLst>
                    <a:ext uri="{9D8B030D-6E8A-4147-A177-3AD203B41FA5}">
                      <a16:colId xmlns:a16="http://schemas.microsoft.com/office/drawing/2014/main" val="12275041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900" dirty="0">
                          <a:effectLst/>
                        </a:rPr>
                        <a:t/>
                      </a:r>
                      <a:br>
                        <a:rPr lang="zh-TW" altLang="en-US" sz="900" dirty="0">
                          <a:effectLst/>
                        </a:rPr>
                      </a:br>
                      <a:endParaRPr lang="zh-TW" altLang="en-US" sz="900" dirty="0">
                        <a:effectLst/>
                      </a:endParaRPr>
                    </a:p>
                  </a:txBody>
                  <a:tcPr marL="18774" marR="18774" marT="18774" marB="1877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3705067"/>
                  </a:ext>
                </a:extLst>
              </a:tr>
            </a:tbl>
          </a:graphicData>
        </a:graphic>
      </p:graphicFrame>
      <p:pic>
        <p:nvPicPr>
          <p:cNvPr id="2049" name="Picture 1" descr="石虎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512" y="1978847"/>
            <a:ext cx="3526973" cy="2355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8978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國王企鵝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newweb.zoo.gov.tw/Pager/Show/ZooData_Index_Show.aspx?Animal_ID=118</a:t>
            </a:r>
            <a:endParaRPr lang="en-US" altLang="zh-TW" dirty="0" smtClean="0"/>
          </a:p>
          <a:p>
            <a:r>
              <a:rPr lang="zh-TW" altLang="en-US" dirty="0" smtClean="0"/>
              <a:t>石虎</a:t>
            </a:r>
            <a:endParaRPr lang="en-US" altLang="zh-TW" dirty="0" smtClean="0"/>
          </a:p>
          <a:p>
            <a:r>
              <a:rPr lang="en-US" altLang="zh-TW" dirty="0">
                <a:hlinkClick r:id="rId3"/>
              </a:rPr>
              <a:t>http://newweb.zoo.gov.tw/Pager/Show/ZooData_Index_Show.aspx?Animal_ID=10</a:t>
            </a:r>
            <a:endParaRPr lang="zh-TW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144992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71</TotalTime>
  <Words>77</Words>
  <Application>Microsoft Office PowerPoint</Application>
  <PresentationFormat>如螢幕大小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文鼎中特圓</vt:lpstr>
      <vt:lpstr>新細明體</vt:lpstr>
      <vt:lpstr>Arial</vt:lpstr>
      <vt:lpstr>Century Gothic</vt:lpstr>
      <vt:lpstr>飛機雲</vt:lpstr>
      <vt:lpstr>我最愛的動物</vt:lpstr>
      <vt:lpstr> 國王企鵝</vt:lpstr>
      <vt:lpstr>石虎</vt:lpstr>
      <vt:lpstr>國王企鵝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我最愛的動物</dc:title>
  <dc:creator>Windows 使用者</dc:creator>
  <cp:lastModifiedBy>Windows 使用者</cp:lastModifiedBy>
  <cp:revision>8</cp:revision>
  <dcterms:created xsi:type="dcterms:W3CDTF">2019-12-24T07:34:10Z</dcterms:created>
  <dcterms:modified xsi:type="dcterms:W3CDTF">2020-01-07T07:55:25Z</dcterms:modified>
</cp:coreProperties>
</file>