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BD9AD-00AA-4684-A622-EE68E8F4A624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5A966-802C-461B-A8CC-4161BBB8E6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96997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BD9AD-00AA-4684-A622-EE68E8F4A624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5A966-802C-461B-A8CC-4161BBB8E6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832907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BD9AD-00AA-4684-A622-EE68E8F4A624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5A966-802C-461B-A8CC-4161BBB8E6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82122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BD9AD-00AA-4684-A622-EE68E8F4A624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5A966-802C-461B-A8CC-4161BBB8E6E2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429674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BD9AD-00AA-4684-A622-EE68E8F4A624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5A966-802C-461B-A8CC-4161BBB8E6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86614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BD9AD-00AA-4684-A622-EE68E8F4A624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5A966-802C-461B-A8CC-4161BBB8E6E2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570606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BD9AD-00AA-4684-A622-EE68E8F4A624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5A966-802C-461B-A8CC-4161BBB8E6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262814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BD9AD-00AA-4684-A622-EE68E8F4A624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5A966-802C-461B-A8CC-4161BBB8E6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17651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BD9AD-00AA-4684-A622-EE68E8F4A624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5A966-802C-461B-A8CC-4161BBB8E6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160455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1_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3159" y="685801"/>
            <a:ext cx="3703241" cy="361526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56100" y="685801"/>
            <a:ext cx="3700859" cy="3615266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BD9AD-00AA-4684-A622-EE68E8F4A624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5A966-802C-461B-A8CC-4161BBB8E6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55821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BD9AD-00AA-4684-A622-EE68E8F4A624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5A966-802C-461B-A8CC-4161BBB8E6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36744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BD9AD-00AA-4684-A622-EE68E8F4A624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5A966-802C-461B-A8CC-4161BBB8E6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293457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BD9AD-00AA-4684-A622-EE68E8F4A624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5A966-802C-461B-A8CC-4161BBB8E6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48733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BD9AD-00AA-4684-A622-EE68E8F4A624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5A966-802C-461B-A8CC-4161BBB8E6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162076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BD9AD-00AA-4684-A622-EE68E8F4A624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5A966-802C-461B-A8CC-4161BBB8E6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1440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BD9AD-00AA-4684-A622-EE68E8F4A624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5A966-802C-461B-A8CC-4161BBB8E6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52862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BD9AD-00AA-4684-A622-EE68E8F4A624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5A966-802C-461B-A8CC-4161BBB8E6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54105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BD9AD-00AA-4684-A622-EE68E8F4A624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5A966-802C-461B-A8CC-4161BBB8E6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91871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82BD9AD-00AA-4684-A622-EE68E8F4A624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2445A966-802C-461B-A8CC-4161BBB8E6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3102192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  <p:sldLayoutId id="2147483739" r:id="rId13"/>
    <p:sldLayoutId id="2147483740" r:id="rId14"/>
    <p:sldLayoutId id="2147483741" r:id="rId15"/>
    <p:sldLayoutId id="2147483742" r:id="rId16"/>
    <p:sldLayoutId id="2147483743" r:id="rId17"/>
    <p:sldLayoutId id="2147483744" r:id="rId18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動物星球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資料蒐集：小盟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07628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無尾</a:t>
            </a:r>
            <a:r>
              <a:rPr lang="zh-TW" altLang="en-US" dirty="0"/>
              <a:t>熊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zh-TW" altLang="en-US" dirty="0"/>
              <a:t>毛色為灰色彎曲程度很大的勾爪，以利攀爬；第</a:t>
            </a:r>
            <a:r>
              <a:rPr lang="en-US" altLang="zh-TW" dirty="0"/>
              <a:t>1</a:t>
            </a:r>
            <a:r>
              <a:rPr lang="zh-TW" altLang="en-US" dirty="0"/>
              <a:t>、</a:t>
            </a:r>
            <a:r>
              <a:rPr lang="en-US" altLang="zh-TW" dirty="0"/>
              <a:t>2</a:t>
            </a:r>
            <a:r>
              <a:rPr lang="zh-TW" altLang="en-US" dirty="0"/>
              <a:t>趾與第</a:t>
            </a:r>
            <a:r>
              <a:rPr lang="en-US" altLang="zh-TW" dirty="0"/>
              <a:t>3</a:t>
            </a:r>
            <a:r>
              <a:rPr lang="zh-TW" altLang="en-US" dirty="0"/>
              <a:t>、</a:t>
            </a:r>
            <a:r>
              <a:rPr lang="en-US" altLang="zh-TW" dirty="0"/>
              <a:t>4</a:t>
            </a:r>
            <a:r>
              <a:rPr lang="zh-TW" altLang="en-US" dirty="0"/>
              <a:t>、</a:t>
            </a:r>
            <a:r>
              <a:rPr lang="en-US" altLang="zh-TW" dirty="0"/>
              <a:t>5</a:t>
            </a:r>
            <a:r>
              <a:rPr lang="zh-TW" altLang="en-US" dirty="0"/>
              <a:t>趾分別位於對側前掌構造推測與抓握較細小的枝幹有關。後掌的第</a:t>
            </a:r>
            <a:r>
              <a:rPr lang="en-US" altLang="zh-TW" dirty="0"/>
              <a:t>2</a:t>
            </a:r>
            <a:r>
              <a:rPr lang="zh-TW" altLang="en-US" dirty="0"/>
              <a:t>、</a:t>
            </a:r>
            <a:r>
              <a:rPr lang="en-US" altLang="zh-TW" dirty="0"/>
              <a:t>3</a:t>
            </a:r>
            <a:r>
              <a:rPr lang="zh-TW" altLang="en-US" dirty="0"/>
              <a:t>趾合併成</a:t>
            </a:r>
            <a:r>
              <a:rPr lang="en-US" altLang="zh-TW" dirty="0"/>
              <a:t>1</a:t>
            </a:r>
            <a:r>
              <a:rPr lang="zh-TW" altLang="en-US" dirty="0"/>
              <a:t>趾，爪子也因應梳理身上絨毛的功能變成梳齒般的形狀。無尾熊以桉樹</a:t>
            </a:r>
            <a:r>
              <a:rPr lang="en-US" altLang="zh-TW" dirty="0"/>
              <a:t>(</a:t>
            </a:r>
            <a:r>
              <a:rPr lang="zh-TW" altLang="en-US" dirty="0"/>
              <a:t>尤加利</a:t>
            </a:r>
            <a:r>
              <a:rPr lang="en-US" altLang="zh-TW" dirty="0"/>
              <a:t>)</a:t>
            </a:r>
            <a:r>
              <a:rPr lang="zh-TW" altLang="en-US" dirty="0"/>
              <a:t>為主食，通常只採食嫩葉及嫩莖的部位；偶而也採食其他植物的嫩葉或花朵，例如紅膠木屬的黃陽木和木棉樹及紅瓶刷子樹的花。英文名字</a:t>
            </a:r>
            <a:r>
              <a:rPr lang="en-US" altLang="zh-TW" dirty="0"/>
              <a:t>Koala</a:t>
            </a:r>
            <a:r>
              <a:rPr lang="zh-TW" altLang="en-US" dirty="0"/>
              <a:t>是澳洲原住民語「不喝水」的意思，身體所需的水分從尤加利樹葉中取得。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endParaRPr lang="zh-TW" altLang="en-US"/>
          </a:p>
        </p:txBody>
      </p:sp>
      <p:sp>
        <p:nvSpPr>
          <p:cNvPr id="5" name="矩形 4"/>
          <p:cNvSpPr/>
          <p:nvPr/>
        </p:nvSpPr>
        <p:spPr>
          <a:xfrm>
            <a:off x="3902585" y="3244334"/>
            <a:ext cx="16431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zh-TW" altLang="en-US" dirty="0"/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4133" y="685801"/>
            <a:ext cx="4506686" cy="3941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22673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松鼠</a:t>
            </a:r>
            <a:r>
              <a:rPr lang="zh-TW" altLang="en-US" dirty="0"/>
              <a:t>猴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zh-TW" altLang="en-US" dirty="0"/>
              <a:t>毛短而密，非常柔軟，口鼻部為黑色無毛；眼睛周圍、耳朵、喉部四肢為紅棕色或黃色，腹側為灰白色，尾巴末端為黑色。眼睛大，雙眼距離近，耳大，拇指較短，尾長，尾部末端的毛略為蓬鬆。食性：	雜食性，以水果、草莓、堅果、花、花苞、種子、昆蟲及小型脊椎動物為食。本園餵食麵包虫、麵包、餅乾、猴飼料、維生素 </a:t>
            </a:r>
            <a:r>
              <a:rPr lang="en-US" altLang="zh-TW" dirty="0"/>
              <a:t>E</a:t>
            </a:r>
            <a:r>
              <a:rPr lang="zh-TW" altLang="en-US" dirty="0"/>
              <a:t>粉、綜合維生素、葵瓜子、雞蛋、香蕉、木瓜、蘋果、番石榴、甜橙、西瓜、胡蘿蔔、地瓜、玉蜀黍、番茄、甘藍、蓊菜、廣東萵苣、四季豆、猴米糕。</a:t>
            </a:r>
          </a:p>
          <a:p>
            <a:r>
              <a:rPr lang="zh-TW" altLang="en-US" dirty="0"/>
              <a:t>解說：	</a:t>
            </a:r>
          </a:p>
          <a:p>
            <a:r>
              <a:rPr lang="zh-TW" altLang="en-US" dirty="0"/>
              <a:t>松鼠猴是日行性的動物；</a:t>
            </a:r>
            <a:endParaRPr lang="zh-TW" altLang="en-US" dirty="0"/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442370" y="1036823"/>
            <a:ext cx="4396315" cy="29132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5232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切割線">
  <a:themeElements>
    <a:clrScheme name="切割線">
      <a:dk1>
        <a:sysClr val="windowText" lastClr="000000"/>
      </a:dk1>
      <a:lt1>
        <a:sysClr val="window" lastClr="FFFFFF"/>
      </a:lt1>
      <a:dk2>
        <a:srgbClr val="D06F1E"/>
      </a:dk2>
      <a:lt2>
        <a:srgbClr val="F0BE21"/>
      </a:lt2>
      <a:accent1>
        <a:srgbClr val="760603"/>
      </a:accent1>
      <a:accent2>
        <a:srgbClr val="9F761A"/>
      </a:accent2>
      <a:accent3>
        <a:srgbClr val="92A200"/>
      </a:accent3>
      <a:accent4>
        <a:srgbClr val="4AA157"/>
      </a:accent4>
      <a:accent5>
        <a:srgbClr val="46788D"/>
      </a:accent5>
      <a:accent6>
        <a:srgbClr val="A848A8"/>
      </a:accent6>
      <a:hlink>
        <a:srgbClr val="460402"/>
      </a:hlink>
      <a:folHlink>
        <a:srgbClr val="991111"/>
      </a:folHlink>
    </a:clrScheme>
    <a:fontScheme name="切割線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切割線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162000"/>
                <a:satMod val="200000"/>
                <a:lumMod val="124000"/>
              </a:schemeClr>
            </a:gs>
            <a:gs pos="100000">
              <a:schemeClr val="phClr">
                <a:shade val="96000"/>
                <a:hueMod val="88000"/>
                <a:satMod val="220000"/>
                <a:lumMod val="82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162000"/>
                <a:satMod val="200000"/>
                <a:lumMod val="124000"/>
              </a:schemeClr>
            </a:gs>
            <a:gs pos="100000">
              <a:schemeClr val="phClr">
                <a:shade val="96000"/>
                <a:hueMod val="88000"/>
                <a:satMod val="220000"/>
                <a:lumMod val="82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282EB108-EDE6-4B8E-957B-D4A69BF580E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62</TotalTime>
  <Words>230</Words>
  <Application>Microsoft Office PowerPoint</Application>
  <PresentationFormat>如螢幕大小 (4:3)</PresentationFormat>
  <Paragraphs>8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7" baseType="lpstr">
      <vt:lpstr>微軟正黑體</vt:lpstr>
      <vt:lpstr>Century Gothic</vt:lpstr>
      <vt:lpstr>Wingdings 3</vt:lpstr>
      <vt:lpstr>切割線</vt:lpstr>
      <vt:lpstr>動物星球</vt:lpstr>
      <vt:lpstr>無尾熊</vt:lpstr>
      <vt:lpstr>松鼠猴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動物星球</dc:title>
  <dc:creator>Windows 使用者</dc:creator>
  <cp:lastModifiedBy>Windows 使用者</cp:lastModifiedBy>
  <cp:revision>8</cp:revision>
  <dcterms:created xsi:type="dcterms:W3CDTF">2019-12-24T07:50:22Z</dcterms:created>
  <dcterms:modified xsi:type="dcterms:W3CDTF">2020-01-07T07:57:18Z</dcterms:modified>
</cp:coreProperties>
</file>