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481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080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112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994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538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177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64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380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531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941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672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4000">
              <a:srgbClr val="FF00FF"/>
            </a:gs>
            <a:gs pos="55000">
              <a:srgbClr val="33CCFF"/>
            </a:gs>
            <a:gs pos="95000">
              <a:srgbClr val="FF00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052C9-8220-4FD6-8E50-CC329A59B7E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1EB57-CEBB-4C67-86D8-C24DADC11C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71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粗仿" panose="020B0609010101010101" pitchFamily="49" charset="-120"/>
          <a:ea typeface="文鼎粗仿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可愛</a:t>
            </a:r>
            <a:r>
              <a:rPr lang="zh-TW" altLang="en-US" dirty="0" smtClean="0"/>
              <a:t>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資料收集：</a:t>
            </a:r>
            <a:r>
              <a:rPr lang="en-US" altLang="zh-TW" dirty="0" smtClean="0"/>
              <a:t>Aurora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0274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身上有類似錢幣的</a:t>
            </a:r>
            <a:r>
              <a:rPr lang="zh-TW" altLang="en-US" dirty="0" smtClean="0"/>
              <a:t>黑褐色斑點</a:t>
            </a:r>
            <a:endParaRPr lang="en-US" altLang="zh-TW" dirty="0" smtClean="0"/>
          </a:p>
          <a:p>
            <a:r>
              <a:rPr lang="zh-TW" altLang="en-US" dirty="0"/>
              <a:t>瀕臨絕種保育</a:t>
            </a:r>
            <a:r>
              <a:rPr lang="zh-TW" altLang="en-US" dirty="0" smtClean="0"/>
              <a:t>類</a:t>
            </a:r>
            <a:endParaRPr lang="en-US" altLang="zh-TW" dirty="0" smtClean="0"/>
          </a:p>
          <a:p>
            <a:r>
              <a:rPr lang="zh-TW" altLang="en-US" dirty="0"/>
              <a:t>石虎耳背的白斑是與家貓分辨的特徵之一。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10899" y="2353638"/>
            <a:ext cx="4933101" cy="3295311"/>
          </a:xfrm>
          <a:prstGeom prst="flowChartMagneticDrum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355323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以後肢站立，可以高達</a:t>
            </a:r>
            <a:r>
              <a:rPr lang="en-US" altLang="zh-TW" dirty="0" smtClean="0"/>
              <a:t>1.5-1.8m</a:t>
            </a:r>
          </a:p>
          <a:p>
            <a:r>
              <a:rPr lang="zh-TW" altLang="en-US" dirty="0"/>
              <a:t>草</a:t>
            </a:r>
            <a:r>
              <a:rPr lang="zh-TW" altLang="en-US" dirty="0" smtClean="0"/>
              <a:t>食性 </a:t>
            </a:r>
            <a:endParaRPr lang="en-US" altLang="zh-TW" dirty="0"/>
          </a:p>
          <a:p>
            <a:r>
              <a:rPr lang="zh-TW" altLang="en-US" dirty="0" smtClean="0"/>
              <a:t>非</a:t>
            </a:r>
            <a:r>
              <a:rPr lang="zh-TW" altLang="en-US" dirty="0"/>
              <a:t>保育類</a:t>
            </a:r>
          </a:p>
        </p:txBody>
      </p:sp>
      <p:pic>
        <p:nvPicPr>
          <p:cNvPr id="1026" name="Picture 2" descr="ç°è¢é¼ 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806" y="728778"/>
            <a:ext cx="4480560" cy="5094785"/>
          </a:xfrm>
          <a:prstGeom prst="flowChartPunchedTape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319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夜行性或晨昏活動的</a:t>
            </a:r>
            <a:r>
              <a:rPr lang="zh-TW" altLang="en-US" dirty="0" smtClean="0"/>
              <a:t>動</a:t>
            </a:r>
            <a:r>
              <a:rPr lang="zh-TW" altLang="en-US" dirty="0"/>
              <a:t>物</a:t>
            </a:r>
            <a:endParaRPr lang="en-US" altLang="zh-TW" dirty="0" smtClean="0"/>
          </a:p>
          <a:p>
            <a:r>
              <a:rPr lang="zh-TW" altLang="en-US" dirty="0" smtClean="0"/>
              <a:t>生活</a:t>
            </a:r>
            <a:r>
              <a:rPr lang="zh-TW" altLang="en-US" dirty="0"/>
              <a:t>在海拔</a:t>
            </a:r>
            <a:r>
              <a:rPr lang="en-US" altLang="zh-TW" dirty="0"/>
              <a:t>1,800-4,000</a:t>
            </a:r>
            <a:r>
              <a:rPr lang="zh-TW" altLang="en-US" dirty="0"/>
              <a:t>公尺山區的森林或竹林。</a:t>
            </a:r>
            <a:endParaRPr lang="en-US" altLang="zh-TW" dirty="0" smtClean="0"/>
          </a:p>
          <a:p>
            <a:r>
              <a:rPr lang="zh-TW" altLang="en-US" dirty="0" smtClean="0"/>
              <a:t>身體</a:t>
            </a:r>
            <a:r>
              <a:rPr lang="zh-TW" altLang="en-US" dirty="0"/>
              <a:t>大部分為深棕色，四肢為</a:t>
            </a:r>
            <a:r>
              <a:rPr lang="zh-TW" altLang="en-US" dirty="0" smtClean="0"/>
              <a:t>黑色</a:t>
            </a:r>
            <a:endParaRPr lang="zh-TW" altLang="en-US" dirty="0"/>
          </a:p>
        </p:txBody>
      </p:sp>
      <p:pic>
        <p:nvPicPr>
          <p:cNvPr id="2050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450" y="2076994"/>
            <a:ext cx="4163368" cy="2976223"/>
          </a:xfrm>
          <a:prstGeom prst="flowChartPunchedCard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746168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739765"/>
            <a:ext cx="7886700" cy="4351338"/>
          </a:xfrm>
        </p:spPr>
        <p:txBody>
          <a:bodyPr/>
          <a:lstStyle/>
          <a:p>
            <a:r>
              <a:rPr lang="zh-TW" altLang="en-US" dirty="0"/>
              <a:t>小貓熊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http://newweb.zoo.gov.tw/Pager/Show/ZooData_Index_Show.aspx?Animal_ID=164</a:t>
            </a:r>
            <a:endParaRPr lang="en-US" altLang="zh-TW" dirty="0" smtClean="0"/>
          </a:p>
          <a:p>
            <a:r>
              <a:rPr lang="zh-TW" altLang="en-US" dirty="0" smtClean="0"/>
              <a:t>石虎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/>
              <a:t>灰袋鼠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http://newweb.zoo.gov.tw/Pager/Show/ZooData_Index_Show.aspx?Animal_ID=50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5538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93</Words>
  <Application>Microsoft Office PowerPoint</Application>
  <PresentationFormat>如螢幕大小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文鼎粗仿</vt:lpstr>
      <vt:lpstr>文鼎粗廣告體</vt:lpstr>
      <vt:lpstr>新細明體</vt:lpstr>
      <vt:lpstr>Arial</vt:lpstr>
      <vt:lpstr>Calibri</vt:lpstr>
      <vt:lpstr>Office 佈景主題</vt:lpstr>
      <vt:lpstr>可愛的動物</vt:lpstr>
      <vt:lpstr>石虎</vt:lpstr>
      <vt:lpstr> 灰袋鼠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可愛的動物</dc:title>
  <dc:creator>Windows 使用者</dc:creator>
  <cp:lastModifiedBy>Windows 使用者</cp:lastModifiedBy>
  <cp:revision>7</cp:revision>
  <dcterms:created xsi:type="dcterms:W3CDTF">2019-12-24T07:34:54Z</dcterms:created>
  <dcterms:modified xsi:type="dcterms:W3CDTF">2020-01-07T07:53:37Z</dcterms:modified>
</cp:coreProperties>
</file>