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70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97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2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88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223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20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93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227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91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60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20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52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21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06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17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963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43FDCE-9914-4DC2-AEE1-B4787E3D1DB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EDFDF8-404A-4DB0-B72A-DD27787C67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67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Pager/Show/ZooData_Index_Show.aspx?Animal_ID=9" TargetMode="External"/><Relationship Id="rId2" Type="http://schemas.openxmlformats.org/officeDocument/2006/relationships/hyperlink" Target="http://newweb.zoo.gov.tw/Pager/Show/ZooData_Index_Show.aspx?Animal_ID=8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動物介紹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資料收集</a:t>
            </a:r>
            <a:r>
              <a:rPr lang="en-US" altLang="zh-TW" dirty="0" smtClean="0"/>
              <a:t>:</a:t>
            </a:r>
            <a:r>
              <a:rPr lang="zh-TW" altLang="en-US" dirty="0" smtClean="0"/>
              <a:t>小岳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503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石虎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altLang="zh-TW" dirty="0" smtClean="0"/>
          </a:p>
          <a:p>
            <a:r>
              <a:rPr lang="zh-TW" altLang="en-US" dirty="0"/>
              <a:t>體型略大於家貓，體色為灰褐色，身上有類似錢幣的黑褐色斑點，額頭有兩條灰白色縱帶，縱帶兩邊為黑色縱帶，耳後黑色有白斑。體型略大於家貓，體色為灰褐色，身上有類似錢幣的黑褐色斑點，額頭有兩條灰白色縱帶，縱帶兩邊為黑色縱帶，耳後黑色有白斑。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>分類：	脊索動物門</a:t>
            </a:r>
          </a:p>
          <a:p>
            <a:pPr marL="0" indent="0">
              <a:buNone/>
            </a:pPr>
            <a:r>
              <a:rPr lang="zh-TW" altLang="en-US" dirty="0"/>
              <a:t>哺乳綱</a:t>
            </a:r>
          </a:p>
          <a:p>
            <a:pPr marL="0" indent="0">
              <a:buNone/>
            </a:pPr>
            <a:r>
              <a:rPr lang="zh-TW" altLang="en-US" dirty="0"/>
              <a:t>食肉目</a:t>
            </a:r>
          </a:p>
          <a:p>
            <a:pPr marL="0" indent="0">
              <a:buNone/>
            </a:pPr>
            <a:r>
              <a:rPr lang="zh-TW" altLang="en-US" dirty="0"/>
              <a:t>貓科</a:t>
            </a:r>
            <a:endParaRPr lang="en-US" altLang="zh-TW" dirty="0"/>
          </a:p>
          <a:p>
            <a:r>
              <a:rPr lang="zh-TW" altLang="en-US" dirty="0"/>
              <a:t>瀕臨絕種保育類野生動物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2507" y="2821970"/>
            <a:ext cx="2160066" cy="176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5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白鼻心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體色為黃灰褐色，頭頸部顏色較黑，由額頭至鼻端有一條明顯的白色縱帶，眼睛上下延伸至耳下的部分亦各有一塊白斑。</a:t>
            </a:r>
          </a:p>
        </p:txBody>
      </p:sp>
      <p:pic>
        <p:nvPicPr>
          <p:cNvPr id="1026" name="Picture 2" descr="ç½é¼»å¿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6689"/>
            <a:ext cx="4433571" cy="29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80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43692"/>
            <a:ext cx="7886700" cy="444577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石虎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>
                <a:hlinkClick r:id="rId2"/>
              </a:rPr>
              <a:t>http://newweb.zoo.gov.tw/Pager/Show/ZooData_Index_Show.aspx?Animal_ID=8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白鼻心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newweb.zoo.gov.tw/Pager/Show/ZooData_Index_Show.aspx?Animal_ID=9</a:t>
            </a:r>
            <a:r>
              <a:rPr lang="en-US" altLang="zh-TW" dirty="0" smtClean="0"/>
              <a:t>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1338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146</Words>
  <Application>Microsoft Office PowerPoint</Application>
  <PresentationFormat>如螢幕大小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新細明體</vt:lpstr>
      <vt:lpstr>Arial</vt:lpstr>
      <vt:lpstr>Garamond</vt:lpstr>
      <vt:lpstr>有機</vt:lpstr>
      <vt:lpstr>動物介紹</vt:lpstr>
      <vt:lpstr>石虎</vt:lpstr>
      <vt:lpstr>白鼻心</vt:lpstr>
      <vt:lpstr>石虎 http://newweb.zoo.gov.tw/Pager/Show/ZooData_Index_Show.aspx?Animal_ID=8 白鼻心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動物介紹</dc:title>
  <dc:creator>Windows 使用者</dc:creator>
  <cp:lastModifiedBy>Windows 使用者</cp:lastModifiedBy>
  <cp:revision>9</cp:revision>
  <dcterms:created xsi:type="dcterms:W3CDTF">2019-12-24T07:51:48Z</dcterms:created>
  <dcterms:modified xsi:type="dcterms:W3CDTF">2020-01-07T07:59:03Z</dcterms:modified>
</cp:coreProperties>
</file>