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325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327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038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757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503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614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86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1847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88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286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4809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E2BB5-20E9-4F39-9456-F9ED8D932C2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3E792-382F-4D44-9F5B-015D98F66D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472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9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6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動物介紹</a:t>
            </a:r>
            <a:endParaRPr lang="zh-TW" altLang="en-US" dirty="0">
              <a:solidFill>
                <a:srgbClr val="92D05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資料整理</a:t>
            </a:r>
            <a:r>
              <a:rPr lang="en-US" altLang="zh-TW" dirty="0" smtClean="0">
                <a:solidFill>
                  <a:srgbClr val="FFC000"/>
                </a:solidFill>
              </a:rPr>
              <a:t>:</a:t>
            </a:r>
            <a:r>
              <a:rPr lang="en-US" altLang="zh-TW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Annie</a:t>
            </a:r>
          </a:p>
        </p:txBody>
      </p:sp>
    </p:spTree>
    <p:extLst>
      <p:ext uri="{BB962C8B-B14F-4D97-AF65-F5344CB8AC3E}">
        <p14:creationId xmlns:p14="http://schemas.microsoft.com/office/powerpoint/2010/main" val="3310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 advTm="2000">
        <p:checker/>
      </p:transition>
    </mc:Choice>
    <mc:Fallback>
      <p:transition spd="slow" advClick="0" advTm="2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6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石</a:t>
            </a:r>
            <a:r>
              <a:rPr lang="zh-TW" altLang="en-US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虎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夜行性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09" y="2259874"/>
            <a:ext cx="3540033" cy="280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09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2000">
        <p14:shred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6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白鼻心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帶</a:t>
            </a: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體色為黃灰褐色，頭頸部顏色較黑，由額頭至鼻端有一條明顯的白色縱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1026" name="Picture 2" descr="ç½é¼»å¿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195" y="1554479"/>
            <a:ext cx="3487782" cy="2455817"/>
          </a:xfrm>
          <a:prstGeom prst="doubleWave">
            <a:avLst/>
          </a:prstGeom>
          <a:noFill/>
          <a:ln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1673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6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資料來源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68284" y="1838688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石虎</a:t>
            </a:r>
            <a:endParaRPr lang="en-US" altLang="zh-TW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rgbClr val="0070C0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http://</a:t>
            </a:r>
            <a:r>
              <a:rPr lang="en-US" altLang="zh-TW" dirty="0" smtClean="0">
                <a:solidFill>
                  <a:srgbClr val="0070C0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newweb.zoo.gov.tw/Pager/Show/ZooData_Index_Show.aspx?Animal_ID=10</a:t>
            </a:r>
            <a:endParaRPr lang="en-US" altLang="zh-TW" dirty="0" smtClean="0">
              <a:solidFill>
                <a:srgbClr val="0070C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白鼻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心</a:t>
            </a:r>
            <a:r>
              <a:rPr lang="en-US" altLang="zh-TW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3"/>
              </a:rPr>
              <a:t>http://newweb.zoo.gov.tw/Pager/Show/ZooData_Index_Show.aspx?Animal_ID=9</a:t>
            </a:r>
            <a:endParaRPr lang="en-US" altLang="zh-TW" dirty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endParaRPr lang="en-US" altLang="zh-TW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2777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53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新細明體</vt:lpstr>
      <vt:lpstr>Arial</vt:lpstr>
      <vt:lpstr>Calibri</vt:lpstr>
      <vt:lpstr>Calibri Light</vt:lpstr>
      <vt:lpstr>Office 佈景主題</vt:lpstr>
      <vt:lpstr>動物介紹</vt:lpstr>
      <vt:lpstr>石虎</vt:lpstr>
      <vt:lpstr>白鼻心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10</cp:revision>
  <dcterms:created xsi:type="dcterms:W3CDTF">2019-12-24T07:43:44Z</dcterms:created>
  <dcterms:modified xsi:type="dcterms:W3CDTF">2020-01-07T07:54:08Z</dcterms:modified>
</cp:coreProperties>
</file>