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6ACE"/>
    <a:srgbClr val="A9318F"/>
    <a:srgbClr val="9FDDF3"/>
    <a:srgbClr val="EAA8E2"/>
    <a:srgbClr val="35A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1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39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9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57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41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55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58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6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5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02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81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73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58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51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92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33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30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6B7FF8-0770-464C-91EB-1C3F9A9C9E8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7323D5-8821-4F57-B969-4730492B9E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35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283" TargetMode="External"/><Relationship Id="rId2" Type="http://schemas.openxmlformats.org/officeDocument/2006/relationships/hyperlink" Target="http://newweb.zoo.gov.tw/Pager/Show/ZooData_Index_Show.aspx?Animal_ID=16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62000">
              <a:srgbClr val="9FDDF3"/>
            </a:gs>
            <a:gs pos="87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dirty="0" smtClean="0">
                <a:solidFill>
                  <a:srgbClr val="DC6ACE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動物介紹</a:t>
            </a:r>
            <a:endParaRPr lang="zh-TW" altLang="en-US" sz="7200" dirty="0">
              <a:solidFill>
                <a:srgbClr val="DC6ACE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rgbClr val="A9318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資料調查</a:t>
            </a:r>
            <a:r>
              <a:rPr lang="en-US" altLang="zh-TW" sz="2400" dirty="0" smtClean="0">
                <a:solidFill>
                  <a:srgbClr val="A9318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:crystal</a:t>
            </a:r>
            <a:endParaRPr lang="zh-TW" altLang="en-US" sz="2400" dirty="0">
              <a:solidFill>
                <a:srgbClr val="A9318F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989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小貓熊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A9318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野外取食筍尖、草、根、水果、橡實、</a:t>
            </a:r>
            <a:r>
              <a:rPr lang="zh-TW" altLang="en-US" dirty="0" smtClean="0">
                <a:solidFill>
                  <a:srgbClr val="A9318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昆蟲</a:t>
            </a:r>
            <a:r>
              <a:rPr lang="zh-TW" altLang="en-US" dirty="0">
                <a:solidFill>
                  <a:srgbClr val="A9318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、蛋、</a:t>
            </a:r>
            <a:r>
              <a:rPr lang="zh-TW" altLang="en-US" dirty="0" smtClean="0">
                <a:solidFill>
                  <a:srgbClr val="A9318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小鳥</a:t>
            </a:r>
            <a:endParaRPr lang="en-US" altLang="zh-TW" dirty="0" smtClean="0">
              <a:solidFill>
                <a:srgbClr val="A9318F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dirty="0">
                <a:solidFill>
                  <a:srgbClr val="A9318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小貓熊是夜行</a:t>
            </a:r>
            <a:r>
              <a:rPr lang="zh-TW" altLang="en-US" dirty="0" smtClean="0">
                <a:solidFill>
                  <a:srgbClr val="A9318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性</a:t>
            </a:r>
            <a:endParaRPr lang="en-US" altLang="zh-TW" dirty="0" smtClean="0">
              <a:solidFill>
                <a:srgbClr val="A9318F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dirty="0">
                <a:solidFill>
                  <a:srgbClr val="A9318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生活在海拔</a:t>
            </a:r>
            <a:r>
              <a:rPr lang="en-US" altLang="zh-TW" dirty="0">
                <a:solidFill>
                  <a:srgbClr val="A9318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1,800-4,000</a:t>
            </a:r>
            <a:r>
              <a:rPr lang="zh-TW" altLang="en-US" dirty="0">
                <a:solidFill>
                  <a:srgbClr val="A9318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公尺山區的森林或竹林。</a:t>
            </a:r>
          </a:p>
        </p:txBody>
      </p:sp>
      <p:pic>
        <p:nvPicPr>
          <p:cNvPr id="1026" name="Picture 2" descr="å°è²ç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740365"/>
            <a:ext cx="3162300" cy="226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6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4149" y="993588"/>
            <a:ext cx="7783829" cy="1306978"/>
          </a:xfrm>
        </p:spPr>
        <p:txBody>
          <a:bodyPr/>
          <a:lstStyle/>
          <a:p>
            <a:r>
              <a:rPr lang="zh-TW" altLang="en-US" dirty="0">
                <a:solidFill>
                  <a:srgbClr val="9FDDF3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無尾熊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、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趾與第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、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、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趾分別位於對側，鋏形的前掌構造推測與抓握較細小的枝幹</a:t>
            </a:r>
            <a:r>
              <a:rPr lang="zh-TW" altLang="en-US" dirty="0" smtClean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有關</a:t>
            </a:r>
            <a:endParaRPr lang="en-US" altLang="zh-TW" dirty="0" smtClean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無尾熊僅分佈在澳洲東部低海拔（南緯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15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～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38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度之間）</a:t>
            </a:r>
          </a:p>
        </p:txBody>
      </p:sp>
      <p:pic>
        <p:nvPicPr>
          <p:cNvPr id="2050" name="Picture 2" descr="ç¡å°¾ç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63" y="2487168"/>
            <a:ext cx="2284216" cy="171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ç¡å°¾ç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52" y="3217271"/>
            <a:ext cx="190500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4972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白鼻心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亞洲南部及</a:t>
            </a:r>
            <a:r>
              <a:rPr lang="zh-TW" altLang="en-US" dirty="0" smtClean="0">
                <a:solidFill>
                  <a:srgbClr val="7030A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東南部</a:t>
            </a:r>
            <a:endParaRPr lang="en-US" altLang="zh-TW" dirty="0" smtClean="0">
              <a:solidFill>
                <a:srgbClr val="7030A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從額頭到鼻端有一條明顯的白色縱帶，所以被稱作「白鼻心</a:t>
            </a:r>
            <a:r>
              <a:rPr lang="zh-TW" altLang="en-US" dirty="0" smtClean="0">
                <a:solidFill>
                  <a:srgbClr val="7030A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」</a:t>
            </a:r>
            <a:endParaRPr lang="en-US" altLang="zh-TW" dirty="0" smtClean="0">
              <a:solidFill>
                <a:srgbClr val="7030A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白鼻心為臺灣特有亞種</a:t>
            </a:r>
          </a:p>
        </p:txBody>
      </p:sp>
      <p:pic>
        <p:nvPicPr>
          <p:cNvPr id="1026" name="Picture 2" descr="白鼻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40" y="2219204"/>
            <a:ext cx="3175000" cy="2120900"/>
          </a:xfrm>
          <a:prstGeom prst="rect">
            <a:avLst/>
          </a:prstGeom>
          <a:ln w="127000" cap="rnd">
            <a:solidFill>
              <a:srgbClr val="00206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99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glow rad="101600">
                    <a:schemeClr val="accent3">
                      <a:lumMod val="40000"/>
                      <a:lumOff val="60000"/>
                      <a:alpha val="60000"/>
                    </a:schemeClr>
                  </a:glo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資料來源</a:t>
            </a:r>
            <a:endParaRPr lang="zh-TW" altLang="en-US" dirty="0">
              <a:effectLst>
                <a:glow rad="101600">
                  <a:schemeClr val="accent3">
                    <a:lumMod val="40000"/>
                    <a:lumOff val="60000"/>
                    <a:alpha val="60000"/>
                  </a:schemeClr>
                </a:glo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小貓熊</a:t>
            </a:r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newweb.zoo.gov.tw/Pager/Show/ZooData_I</a:t>
            </a:r>
          </a:p>
          <a:p>
            <a:pPr marL="0" indent="0">
              <a:buNone/>
            </a:pPr>
            <a:r>
              <a:rPr lang="en-US" altLang="zh-TW" dirty="0" err="1" smtClean="0">
                <a:hlinkClick r:id="rId2"/>
              </a:rPr>
              <a:t>Ndex_Show.aspx?Animal_ID</a:t>
            </a:r>
            <a:r>
              <a:rPr lang="en-US" altLang="zh-TW" dirty="0" smtClean="0">
                <a:hlinkClick r:id="rId2"/>
              </a:rPr>
              <a:t>=164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無尾熊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http://newweb.zoo.gov.tw/Pager/Show/ZooData_Index_Show.aspx?Animal_ID=283</a:t>
            </a:r>
            <a:endParaRPr lang="en-US" altLang="zh-TW" dirty="0" smtClean="0"/>
          </a:p>
          <a:p>
            <a:r>
              <a:rPr lang="zh-TW" altLang="en-US" dirty="0"/>
              <a:t>白鼻</a:t>
            </a:r>
            <a:r>
              <a:rPr lang="zh-TW" altLang="en-US" dirty="0" smtClean="0"/>
              <a:t>心</a:t>
            </a:r>
            <a:endParaRPr lang="en-US" altLang="zh-TW" dirty="0" smtClean="0"/>
          </a:p>
          <a:p>
            <a:r>
              <a:rPr lang="en-US" altLang="zh-TW" dirty="0"/>
              <a:t>http://newweb.zoo.gov.tw/Pager/Show/ZooData_Index_Show.aspx?Animal_ID=9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247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000">
        <p14:glitter pattern="hexago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61</TotalTime>
  <Words>144</Words>
  <Application>Microsoft Office PowerPoint</Application>
  <PresentationFormat>如螢幕大小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清松手寫體1</vt:lpstr>
      <vt:lpstr>微軟正黑體</vt:lpstr>
      <vt:lpstr>新細明體</vt:lpstr>
      <vt:lpstr>Arial</vt:lpstr>
      <vt:lpstr>Garamond</vt:lpstr>
      <vt:lpstr>有機</vt:lpstr>
      <vt:lpstr>動物介紹</vt:lpstr>
      <vt:lpstr>小貓熊</vt:lpstr>
      <vt:lpstr>無尾熊</vt:lpstr>
      <vt:lpstr>白鼻心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動物介紹</dc:title>
  <dc:creator>Windows 使用者</dc:creator>
  <cp:lastModifiedBy>Windows 使用者</cp:lastModifiedBy>
  <cp:revision>8</cp:revision>
  <dcterms:created xsi:type="dcterms:W3CDTF">2019-12-24T07:40:10Z</dcterms:created>
  <dcterms:modified xsi:type="dcterms:W3CDTF">2020-01-07T07:53:24Z</dcterms:modified>
</cp:coreProperties>
</file>