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1ED3-8C00-412C-AEC9-A71211FBD94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72F1-0E7E-4BF5-A753-C6FD0342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74916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1ED3-8C00-412C-AEC9-A71211FBD94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72F1-0E7E-4BF5-A753-C6FD0342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5042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1ED3-8C00-412C-AEC9-A71211FBD94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72F1-0E7E-4BF5-A753-C6FD0342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0846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solidFill>
                  <a:srgbClr val="C0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defRPr>
            </a:lvl1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1ED3-8C00-412C-AEC9-A71211FBD94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72F1-0E7E-4BF5-A753-C6FD0342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5949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1ED3-8C00-412C-AEC9-A71211FBD94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72F1-0E7E-4BF5-A753-C6FD0342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2950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1ED3-8C00-412C-AEC9-A71211FBD94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72F1-0E7E-4BF5-A753-C6FD0342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30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1ED3-8C00-412C-AEC9-A71211FBD94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72F1-0E7E-4BF5-A753-C6FD0342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0961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1ED3-8C00-412C-AEC9-A71211FBD94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72F1-0E7E-4BF5-A753-C6FD0342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1012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1ED3-8C00-412C-AEC9-A71211FBD94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72F1-0E7E-4BF5-A753-C6FD0342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9805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1ED3-8C00-412C-AEC9-A71211FBD94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72F1-0E7E-4BF5-A753-C6FD0342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2535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1ED3-8C00-412C-AEC9-A71211FBD94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72F1-0E7E-4BF5-A753-C6FD0342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895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D1ED3-8C00-412C-AEC9-A71211FBD94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D72F1-0E7E-4BF5-A753-C6FD034209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2319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92D050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030A0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50" TargetMode="External"/><Relationship Id="rId2" Type="http://schemas.openxmlformats.org/officeDocument/2006/relationships/hyperlink" Target="http://newweb.zoo.gov.tw/Pager/Show/ZooData_Index_Show.aspx?Animal_ID=2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資料調查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宥宥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9441987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20000"/>
                <a:lumOff val="80000"/>
              </a:schemeClr>
            </a:gs>
            <a:gs pos="64000">
              <a:schemeClr val="tx1">
                <a:lumMod val="50000"/>
                <a:lumOff val="50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松鼠猴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珍貴稀有保育類</a:t>
            </a:r>
            <a:r>
              <a:rPr lang="zh-TW" altLang="en-US" dirty="0" smtClean="0"/>
              <a:t>野生動物</a:t>
            </a:r>
            <a:endParaRPr lang="en-US" altLang="zh-TW" dirty="0" smtClean="0"/>
          </a:p>
          <a:p>
            <a:r>
              <a:rPr lang="zh-TW" altLang="en-US" dirty="0"/>
              <a:t>雜食性，以水果、草莓、堅果、花、花苞、種子、昆蟲及小型脊椎動物為</a:t>
            </a:r>
            <a:r>
              <a:rPr lang="zh-TW" altLang="en-US" dirty="0" smtClean="0"/>
              <a:t>食</a:t>
            </a:r>
            <a:endParaRPr lang="en-US" altLang="zh-TW" dirty="0" smtClean="0"/>
          </a:p>
          <a:p>
            <a:r>
              <a:rPr lang="zh-TW" altLang="en-US" dirty="0"/>
              <a:t>日行性</a:t>
            </a:r>
          </a:p>
        </p:txBody>
      </p:sp>
      <p:pic>
        <p:nvPicPr>
          <p:cNvPr id="1026" name="Picture 2" descr="æ¾é¼ ç´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602" y="1972490"/>
            <a:ext cx="3617719" cy="2808515"/>
          </a:xfrm>
          <a:prstGeom prst="wave">
            <a:avLst/>
          </a:prstGeom>
          <a:ln w="228600" cap="sq" cmpd="thickThin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0303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95000"/>
              </a:schemeClr>
            </a:gs>
            <a:gs pos="64000">
              <a:schemeClr val="accent6">
                <a:lumMod val="20000"/>
                <a:lumOff val="80000"/>
              </a:schemeClr>
            </a:gs>
            <a:gs pos="83000">
              <a:schemeClr val="accent2">
                <a:lumMod val="20000"/>
                <a:lumOff val="8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灰袋鼠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非保育</a:t>
            </a:r>
            <a:r>
              <a:rPr lang="zh-TW" altLang="en-US" dirty="0" smtClean="0"/>
              <a:t>類</a:t>
            </a:r>
            <a:endParaRPr lang="en-US" altLang="zh-TW" dirty="0" smtClean="0"/>
          </a:p>
          <a:p>
            <a:r>
              <a:rPr lang="zh-TW" altLang="en-US" dirty="0"/>
              <a:t>草食性，以吃草為主，對水的需求不大。本園餵食麵包、麥片、小雞飼料、粒狀飼料、苜蓿草粒、蘋果、番石榴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一般狀況下跳躍的距離為</a:t>
            </a:r>
            <a:r>
              <a:rPr lang="en-US" altLang="zh-TW" dirty="0"/>
              <a:t>1.2-1.9m</a:t>
            </a:r>
            <a:r>
              <a:rPr lang="zh-TW" altLang="en-US" dirty="0"/>
              <a:t>，加速時可以長達</a:t>
            </a:r>
            <a:r>
              <a:rPr lang="en-US" altLang="zh-TW" dirty="0"/>
              <a:t>9m</a:t>
            </a:r>
            <a:r>
              <a:rPr lang="zh-TW" altLang="en-US" dirty="0"/>
              <a:t>，最遠可以跳</a:t>
            </a:r>
            <a:r>
              <a:rPr lang="en-US" altLang="zh-TW" dirty="0"/>
              <a:t>13.5m</a:t>
            </a:r>
            <a:r>
              <a:rPr lang="zh-TW" altLang="en-US" dirty="0"/>
              <a:t>。</a:t>
            </a:r>
          </a:p>
        </p:txBody>
      </p:sp>
      <p:pic>
        <p:nvPicPr>
          <p:cNvPr id="2050" name="Picture 2" descr="ç°è¢é¼ 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5192" y="1080325"/>
            <a:ext cx="2721974" cy="3810764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7030A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12272346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95000"/>
              </a:schemeClr>
            </a:gs>
            <a:gs pos="64000">
              <a:schemeClr val="accent6">
                <a:lumMod val="20000"/>
                <a:lumOff val="80000"/>
              </a:schemeClr>
            </a:gs>
            <a:gs pos="83000">
              <a:schemeClr val="accent2">
                <a:lumMod val="20000"/>
                <a:lumOff val="80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穿山甲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	珍貴稀有保育</a:t>
            </a:r>
            <a:r>
              <a:rPr lang="zh-TW" altLang="en-US" dirty="0" smtClean="0"/>
              <a:t>類</a:t>
            </a:r>
            <a:endParaRPr lang="en-US" altLang="zh-TW" dirty="0" smtClean="0"/>
          </a:p>
          <a:p>
            <a:r>
              <a:rPr lang="zh-TW" altLang="en-US" dirty="0"/>
              <a:t>尼泊爾、錫金、緬甸、泰國、中南半島、中國大陸南方、臺灣、海南島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食蟲性</a:t>
            </a:r>
          </a:p>
        </p:txBody>
      </p:sp>
      <p:pic>
        <p:nvPicPr>
          <p:cNvPr id="1026" name="Picture 2" descr="穿山甲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0065" y="2339953"/>
            <a:ext cx="3175000" cy="2120900"/>
          </a:xfrm>
          <a:prstGeom prst="hear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chemeClr val="accent6">
                <a:lumMod val="20000"/>
                <a:lumOff val="80000"/>
              </a:schemeClr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3248768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20000"/>
                <a:lumOff val="80000"/>
              </a:schemeClr>
            </a:gs>
            <a:gs pos="64000">
              <a:schemeClr val="tx1">
                <a:lumMod val="50000"/>
                <a:lumOff val="50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松鼠猴</a:t>
            </a: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newweb.zoo.gov.tw/Pager/Show/ZooData_Index_Show.aspx?Animal_ID=27</a:t>
            </a:r>
            <a:endParaRPr lang="en-US" altLang="zh-TW" dirty="0" smtClean="0"/>
          </a:p>
          <a:p>
            <a:r>
              <a:rPr lang="zh-TW" altLang="en-US" dirty="0" smtClean="0"/>
              <a:t>灰袋鼠</a:t>
            </a:r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newweb.zoo.gov.tw/Pager/Show/ZooData_Index_Show.aspx?Animal_ID=50</a:t>
            </a:r>
            <a:endParaRPr lang="en-US" altLang="zh-TW" dirty="0" smtClean="0"/>
          </a:p>
          <a:p>
            <a:r>
              <a:rPr lang="zh-TW" altLang="en-US" dirty="0" smtClean="0"/>
              <a:t>穿山甲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http://newweb.zoo.gov.tw/Pager/Show/ZooData_Index_Show.aspx?Animal_ID=12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40716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118</Words>
  <Application>Microsoft Office PowerPoint</Application>
  <PresentationFormat>如螢幕大小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清松手寫體2</vt:lpstr>
      <vt:lpstr>新細明體</vt:lpstr>
      <vt:lpstr>Arial</vt:lpstr>
      <vt:lpstr>Calibri</vt:lpstr>
      <vt:lpstr>Office 佈景主題</vt:lpstr>
      <vt:lpstr>動物介紹</vt:lpstr>
      <vt:lpstr>松鼠猴</vt:lpstr>
      <vt:lpstr>灰袋鼠</vt:lpstr>
      <vt:lpstr>穿山甲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8</cp:revision>
  <dcterms:created xsi:type="dcterms:W3CDTF">2019-12-24T07:33:39Z</dcterms:created>
  <dcterms:modified xsi:type="dcterms:W3CDTF">2020-01-07T07:53:34Z</dcterms:modified>
</cp:coreProperties>
</file>