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FFFF"/>
    <a:srgbClr val="FFCCFF"/>
    <a:srgbClr val="FF33CC"/>
    <a:srgbClr val="CC66FF"/>
    <a:srgbClr val="0099FF"/>
    <a:srgbClr val="00FF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2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50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95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2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69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6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61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2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5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6510-22E7-4E1D-8CFF-565252755EE0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8927A-8DAE-4801-B4C1-44A2DBC0EE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31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33CC"/>
            </a:gs>
            <a:gs pos="66000">
              <a:srgbClr val="FF66FF"/>
            </a:gs>
            <a:gs pos="0">
              <a:srgbClr val="FFFFFF"/>
            </a:gs>
            <a:gs pos="95000">
              <a:srgbClr val="CC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動物介紹</a:t>
            </a:r>
            <a:endParaRPr lang="zh-TW" altLang="en-US" dirty="0">
              <a:solidFill>
                <a:srgbClr val="FF0066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99FF"/>
                </a:solidFill>
              </a:rPr>
              <a:t>資料整理</a:t>
            </a:r>
            <a:r>
              <a:rPr lang="en-US" altLang="zh-TW" dirty="0" smtClean="0">
                <a:solidFill>
                  <a:srgbClr val="0099FF"/>
                </a:solidFill>
              </a:rPr>
              <a:t>:</a:t>
            </a:r>
            <a:r>
              <a:rPr lang="zh-TW" altLang="en-US" dirty="0">
                <a:solidFill>
                  <a:srgbClr val="0099FF"/>
                </a:solidFill>
              </a:rPr>
              <a:t>雅</a:t>
            </a:r>
            <a:r>
              <a:rPr lang="zh-TW" altLang="en-US" dirty="0" smtClean="0">
                <a:solidFill>
                  <a:srgbClr val="0099FF"/>
                </a:solidFill>
              </a:rPr>
              <a:t>雅</a:t>
            </a:r>
            <a:endParaRPr lang="zh-TW" altLang="en-US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5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fractur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山獅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90689"/>
            <a:ext cx="3886200" cy="184934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山獅是跳躍高手，由靜止一躍可達</a:t>
            </a:r>
            <a:r>
              <a:rPr lang="en-US" altLang="zh-TW" sz="2400" dirty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6-7</a:t>
            </a:r>
            <a:r>
              <a:rPr lang="zh-TW" altLang="en-US" sz="2400" dirty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公尺，短跑</a:t>
            </a:r>
            <a:r>
              <a:rPr lang="zh-TW" altLang="en-US" sz="2400" dirty="0" smtClean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極快</a:t>
            </a:r>
            <a:r>
              <a:rPr lang="zh-TW" altLang="en-US" sz="2400" dirty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，但數百公尺內即</a:t>
            </a:r>
            <a:r>
              <a:rPr lang="zh-TW" altLang="en-US" sz="2400" dirty="0" smtClean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疲乏。</a:t>
            </a:r>
            <a:endParaRPr lang="en-US" altLang="zh-TW" sz="2400" dirty="0" smtClean="0">
              <a:solidFill>
                <a:srgbClr val="FF33CC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2400" dirty="0">
                <a:solidFill>
                  <a:srgbClr val="FF33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山獅成年後天敵甚少。</a:t>
            </a:r>
          </a:p>
          <a:p>
            <a:endParaRPr lang="zh-TW" altLang="en-US" sz="2400" dirty="0">
              <a:solidFill>
                <a:srgbClr val="FF33CC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026" name="Picture 2" descr="å±±ç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7" y="1391876"/>
            <a:ext cx="2891791" cy="3962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4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66FF66"/>
                </a:solidFill>
              </a:rPr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FFFF"/>
                </a:solidFill>
              </a:rPr>
              <a:t>耳背的白斑是與家貓分辨的特徵之一</a:t>
            </a:r>
            <a:r>
              <a:rPr lang="zh-TW" altLang="en-US" dirty="0" smtClean="0">
                <a:solidFill>
                  <a:srgbClr val="00FFFF"/>
                </a:solidFill>
              </a:rPr>
              <a:t>。</a:t>
            </a:r>
            <a:endParaRPr lang="en-US" altLang="zh-TW" dirty="0" smtClean="0">
              <a:solidFill>
                <a:srgbClr val="00FFFF"/>
              </a:solidFill>
            </a:endParaRPr>
          </a:p>
          <a:p>
            <a:r>
              <a:rPr lang="zh-TW" altLang="en-US" dirty="0">
                <a:solidFill>
                  <a:srgbClr val="00FFFF"/>
                </a:solidFill>
              </a:rPr>
              <a:t>屬於夜行</a:t>
            </a:r>
            <a:r>
              <a:rPr lang="zh-TW" altLang="en-US" dirty="0" smtClean="0">
                <a:solidFill>
                  <a:srgbClr val="00FFFF"/>
                </a:solidFill>
              </a:rPr>
              <a:t>性</a:t>
            </a:r>
            <a:endParaRPr lang="en-US" altLang="zh-TW" dirty="0" smtClean="0">
              <a:solidFill>
                <a:srgbClr val="00FFFF"/>
              </a:solidFill>
            </a:endParaRPr>
          </a:p>
          <a:p>
            <a:r>
              <a:rPr lang="zh-TW" altLang="en-US" dirty="0">
                <a:solidFill>
                  <a:srgbClr val="00FFFF"/>
                </a:solidFill>
              </a:rPr>
              <a:t>石虎是小型囓齒類的天敵</a:t>
            </a:r>
          </a:p>
        </p:txBody>
      </p:sp>
      <p:pic>
        <p:nvPicPr>
          <p:cNvPr id="2050" name="Picture 2" descr="ç³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06" y="1825624"/>
            <a:ext cx="3920644" cy="2720249"/>
          </a:xfrm>
          <a:prstGeom prst="ellipse">
            <a:avLst/>
          </a:prstGeom>
          <a:ln>
            <a:solidFill>
              <a:srgbClr val="FF66FF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airplan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9933"/>
                </a:solidFill>
              </a:rPr>
              <a:t>臺灣雲豹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</a:rPr>
              <a:t>頸側及體側有大型塊雲狀</a:t>
            </a:r>
            <a:r>
              <a:rPr lang="zh-TW" altLang="en-US" dirty="0" smtClean="0">
                <a:solidFill>
                  <a:srgbClr val="00B050"/>
                </a:solidFill>
              </a:rPr>
              <a:t>黑斑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>
                <a:solidFill>
                  <a:srgbClr val="00B050"/>
                </a:solidFill>
              </a:rPr>
              <a:t>夜行性，喜歡單獨活動，善於攀</a:t>
            </a:r>
            <a:r>
              <a:rPr lang="zh-TW" altLang="en-US" dirty="0" smtClean="0">
                <a:solidFill>
                  <a:srgbClr val="00B050"/>
                </a:solidFill>
              </a:rPr>
              <a:t>樹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>
                <a:solidFill>
                  <a:srgbClr val="00B050"/>
                </a:solidFill>
              </a:rPr>
              <a:t>雲豹為臺灣特有亞種，是臺灣大型肉食性的貓科動物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6320" y="1690689"/>
            <a:ext cx="3669030" cy="291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092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CCFF"/>
                </a:solidFill>
              </a:rPr>
              <a:t>資料來源</a:t>
            </a:r>
            <a:endParaRPr lang="zh-TW" altLang="en-US" dirty="0">
              <a:solidFill>
                <a:srgbClr val="00CC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</a:rPr>
              <a:t>石虎</a:t>
            </a:r>
            <a:r>
              <a:rPr lang="en-US" altLang="zh-TW" dirty="0" smtClean="0">
                <a:solidFill>
                  <a:srgbClr val="FF33CC"/>
                </a:solidFill>
                <a:hlinkClick r:id="rId3"/>
              </a:rPr>
              <a:t>http://newweb.zoo.gov.tw/Pager/Show/ZooData_Index_Show.aspx?Animal_ID=10</a:t>
            </a:r>
            <a:endParaRPr lang="en-US" altLang="zh-TW" dirty="0" smtClean="0">
              <a:solidFill>
                <a:srgbClr val="FF33CC"/>
              </a:solidFill>
            </a:endParaRPr>
          </a:p>
          <a:p>
            <a:r>
              <a:rPr lang="zh-TW" altLang="en-US" dirty="0" smtClean="0">
                <a:solidFill>
                  <a:srgbClr val="FF00FF"/>
                </a:solidFill>
              </a:rPr>
              <a:t>山獅</a:t>
            </a:r>
            <a:r>
              <a:rPr lang="en-US" altLang="zh-TW" dirty="0" smtClean="0">
                <a:solidFill>
                  <a:srgbClr val="FF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hlinkClick r:id="rId4"/>
              </a:rPr>
              <a:t>http://</a:t>
            </a:r>
            <a:r>
              <a:rPr lang="en-US" altLang="zh-TW" dirty="0" smtClean="0">
                <a:solidFill>
                  <a:srgbClr val="FF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hlinkClick r:id="rId4"/>
              </a:rPr>
              <a:t>newweb.zoo.gov.tw/Pager/Show/ZooData_Index_Show.aspx?Animal_ID=159</a:t>
            </a:r>
            <a:endParaRPr lang="en-US" altLang="zh-TW" dirty="0" smtClean="0">
              <a:solidFill>
                <a:srgbClr val="FF99FF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臺灣雲豹</a:t>
            </a:r>
            <a:r>
              <a:rPr lang="en-US" altLang="zh-TW" dirty="0" smtClean="0">
                <a:solidFill>
                  <a:srgbClr val="0070C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http</a:t>
            </a:r>
            <a:r>
              <a:rPr lang="en-US" altLang="zh-TW" dirty="0">
                <a:solidFill>
                  <a:srgbClr val="0070C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://newweb.zoo.gov.tw/Pager/Show/ZooData_Index_Show.aspx?Animal_ID=11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as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127</Words>
  <Application>Microsoft Office PowerPoint</Application>
  <PresentationFormat>如螢幕大小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清松手寫體1</vt:lpstr>
      <vt:lpstr>清松手寫體2</vt:lpstr>
      <vt:lpstr>新細明體</vt:lpstr>
      <vt:lpstr>Arial</vt:lpstr>
      <vt:lpstr>Calibri</vt:lpstr>
      <vt:lpstr>Calibri Light</vt:lpstr>
      <vt:lpstr>Office 佈景主題</vt:lpstr>
      <vt:lpstr>動物介紹</vt:lpstr>
      <vt:lpstr>山獅</vt:lpstr>
      <vt:lpstr>石虎</vt:lpstr>
      <vt:lpstr>臺灣雲豹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9</cp:revision>
  <dcterms:created xsi:type="dcterms:W3CDTF">2019-12-24T07:32:38Z</dcterms:created>
  <dcterms:modified xsi:type="dcterms:W3CDTF">2020-01-07T07:53:33Z</dcterms:modified>
</cp:coreProperties>
</file>