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517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069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619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315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532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7466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048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039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890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375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5760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59FD1-C69F-45D5-85F0-F48E641BE0A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EE159-A5D0-462A-869C-0CC4874990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980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50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000">
              <a:schemeClr val="accent1">
                <a:lumMod val="5000"/>
                <a:lumOff val="95000"/>
              </a:schemeClr>
            </a:gs>
            <a:gs pos="26000">
              <a:srgbClr val="0000FF"/>
            </a:gs>
            <a:gs pos="88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FF"/>
                </a:solidFill>
              </a:rPr>
              <a:t>動物的世界</a:t>
            </a:r>
            <a:endParaRPr lang="zh-TW" altLang="en-US" dirty="0">
              <a:solidFill>
                <a:srgbClr val="FF00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0000FF"/>
                </a:solidFill>
              </a:rPr>
              <a:t>資料整理</a:t>
            </a:r>
            <a:r>
              <a:rPr lang="en-US" altLang="zh-TW" sz="4000" dirty="0" smtClean="0">
                <a:solidFill>
                  <a:srgbClr val="0000FF"/>
                </a:solidFill>
              </a:rPr>
              <a:t>:Alisa</a:t>
            </a:r>
            <a:endParaRPr lang="zh-TW" alt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760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rgbClr val="8000FF"/>
            </a:gs>
            <a:gs pos="88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52063"/>
            <a:ext cx="78867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FF00FF"/>
                </a:solidFill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solidFill>
                  <a:srgbClr val="FFFF00"/>
                </a:solidFill>
              </a:rPr>
              <a:t>瀕臨絕種保育</a:t>
            </a:r>
            <a:r>
              <a:rPr lang="zh-TW" altLang="en-US" dirty="0" smtClean="0">
                <a:solidFill>
                  <a:srgbClr val="FFFF00"/>
                </a:solidFill>
              </a:rPr>
              <a:t>類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FFFF00"/>
                </a:solidFill>
              </a:rPr>
              <a:t>石虎耳背的白斑是與家</a:t>
            </a:r>
            <a:r>
              <a:rPr lang="zh-TW" altLang="en-US" dirty="0" smtClean="0">
                <a:solidFill>
                  <a:srgbClr val="FFFF00"/>
                </a:solidFill>
              </a:rPr>
              <a:t>貓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FFFF00"/>
                </a:solidFill>
              </a:rPr>
              <a:t>石虎是小型囓齒類的</a:t>
            </a:r>
            <a:r>
              <a:rPr lang="zh-TW" altLang="en-US" dirty="0" smtClean="0">
                <a:solidFill>
                  <a:srgbClr val="FFFF00"/>
                </a:solidFill>
              </a:rPr>
              <a:t>天敵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509" y="1825625"/>
            <a:ext cx="4155841" cy="28639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0478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rgbClr val="8000FF"/>
            </a:gs>
            <a:gs pos="88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FF"/>
                </a:solidFill>
              </a:rPr>
              <a:t>灰</a:t>
            </a:r>
            <a:r>
              <a:rPr lang="zh-TW" altLang="en-US" dirty="0">
                <a:solidFill>
                  <a:srgbClr val="FF00FF"/>
                </a:solidFill>
              </a:rPr>
              <a:t>袋鼠</a:t>
            </a:r>
            <a:r>
              <a:rPr lang="zh-TW" altLang="en-US" dirty="0"/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</a:rPr>
              <a:t>成熟的雌性有一個發達的育兒</a:t>
            </a:r>
            <a:r>
              <a:rPr lang="zh-TW" altLang="en-US" dirty="0" smtClean="0">
                <a:solidFill>
                  <a:srgbClr val="FFFF00"/>
                </a:solidFill>
              </a:rPr>
              <a:t>袋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>
                <a:solidFill>
                  <a:srgbClr val="FFFF00"/>
                </a:solidFill>
              </a:rPr>
              <a:t>灰袋鼠通常以後肢站立，可以高達</a:t>
            </a:r>
            <a:r>
              <a:rPr lang="en-US" altLang="zh-TW" dirty="0" smtClean="0">
                <a:solidFill>
                  <a:srgbClr val="FFFF00"/>
                </a:solidFill>
              </a:rPr>
              <a:t>1.5-1.8m</a:t>
            </a:r>
          </a:p>
          <a:p>
            <a:r>
              <a:rPr lang="zh-TW" altLang="en-US" dirty="0">
                <a:solidFill>
                  <a:srgbClr val="FFFF00"/>
                </a:solidFill>
              </a:rPr>
              <a:t>加速時可以長達</a:t>
            </a:r>
            <a:r>
              <a:rPr lang="en-US" altLang="zh-TW" dirty="0" smtClean="0">
                <a:solidFill>
                  <a:srgbClr val="FFFF00"/>
                </a:solidFill>
              </a:rPr>
              <a:t>9m</a:t>
            </a:r>
          </a:p>
          <a:p>
            <a:r>
              <a:rPr lang="zh-TW" altLang="en-US" dirty="0">
                <a:solidFill>
                  <a:srgbClr val="FFFF00"/>
                </a:solidFill>
              </a:rPr>
              <a:t>最遠可以跳</a:t>
            </a:r>
            <a:r>
              <a:rPr lang="en-US" altLang="zh-TW" dirty="0">
                <a:solidFill>
                  <a:srgbClr val="FFFF00"/>
                </a:solidFill>
              </a:rPr>
              <a:t>13.5m</a:t>
            </a:r>
            <a:endParaRPr lang="zh-TW" altLang="en-US" dirty="0">
              <a:solidFill>
                <a:srgbClr val="FFFF00"/>
              </a:solidFill>
            </a:endParaRPr>
          </a:p>
        </p:txBody>
      </p:sp>
      <p:pic>
        <p:nvPicPr>
          <p:cNvPr id="2050" name="Picture 2" descr="灰袋鼠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114" y="1524248"/>
            <a:ext cx="3192236" cy="4469131"/>
          </a:xfrm>
          <a:prstGeom prst="rect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897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rgbClr val="8000FF"/>
            </a:gs>
            <a:gs pos="88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FF"/>
                </a:solidFill>
              </a:rPr>
              <a:t>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</a:rPr>
              <a:t>頸側及體側有大型塊雲狀</a:t>
            </a:r>
            <a:r>
              <a:rPr lang="zh-TW" altLang="en-US" dirty="0" smtClean="0">
                <a:solidFill>
                  <a:srgbClr val="FFFF00"/>
                </a:solidFill>
              </a:rPr>
              <a:t>黑斑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>
                <a:solidFill>
                  <a:srgbClr val="FFFF00"/>
                </a:solidFill>
              </a:rPr>
              <a:t>以鳥類、靈長類、小型哺乳動物</a:t>
            </a:r>
            <a:r>
              <a:rPr lang="zh-TW" altLang="en-US" dirty="0" smtClean="0">
                <a:solidFill>
                  <a:srgbClr val="FFFF00"/>
                </a:solidFill>
              </a:rPr>
              <a:t>為主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>
                <a:solidFill>
                  <a:srgbClr val="FFFF00"/>
                </a:solidFill>
              </a:rPr>
              <a:t>雲豹為臺灣特有亞種，是臺灣大型肉食性的貓科</a:t>
            </a:r>
            <a:r>
              <a:rPr lang="zh-TW" altLang="en-US" dirty="0" smtClean="0">
                <a:solidFill>
                  <a:srgbClr val="FFFF00"/>
                </a:solidFill>
              </a:rPr>
              <a:t>動物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endParaRPr lang="zh-TW" altLang="en-US" dirty="0"/>
          </a:p>
        </p:txBody>
      </p:sp>
      <p:pic>
        <p:nvPicPr>
          <p:cNvPr id="1026" name="Picture 2" descr="èºç£é²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183" y="1825625"/>
            <a:ext cx="3868439" cy="2584117"/>
          </a:xfrm>
          <a:prstGeom prst="rect">
            <a:avLst/>
          </a:prstGeom>
          <a:ln w="190500" cap="sq">
            <a:solidFill>
              <a:srgbClr val="FFFF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915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rgbClr val="8000FF"/>
            </a:gs>
            <a:gs pos="88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FF"/>
                </a:solidFill>
              </a:rPr>
              <a:t>資料來源</a:t>
            </a:r>
            <a:endParaRPr lang="zh-TW" altLang="en-US" dirty="0">
              <a:solidFill>
                <a:srgbClr val="FF00FF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石虎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en-US" altLang="zh-TW" dirty="0" smtClean="0">
                <a:solidFill>
                  <a:srgbClr val="0000FF"/>
                </a:solidFill>
                <a:hlinkClick r:id="rId2"/>
              </a:rPr>
              <a:t>http</a:t>
            </a:r>
            <a:r>
              <a:rPr lang="en-US" altLang="zh-TW" dirty="0">
                <a:solidFill>
                  <a:srgbClr val="0000FF"/>
                </a:solidFill>
                <a:hlinkClick r:id="rId2"/>
              </a:rPr>
              <a:t>://newweb.zoo.gov.tw/Pager/Show/ZooData_Index_Show.aspx?Animal_ID=10</a:t>
            </a:r>
            <a:endParaRPr lang="en-US" altLang="zh-TW" dirty="0">
              <a:solidFill>
                <a:srgbClr val="0000FF"/>
              </a:solidFill>
            </a:endParaRPr>
          </a:p>
          <a:p>
            <a:r>
              <a:rPr lang="zh-TW" altLang="en-US" dirty="0" smtClean="0">
                <a:solidFill>
                  <a:srgbClr val="FFFF00"/>
                </a:solidFill>
              </a:rPr>
              <a:t>灰袋鼠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en-US" altLang="zh-TW" dirty="0">
                <a:solidFill>
                  <a:srgbClr val="0000FF"/>
                </a:solidFill>
                <a:hlinkClick r:id="rId3"/>
              </a:rPr>
              <a:t>http://</a:t>
            </a:r>
            <a:r>
              <a:rPr lang="en-US" altLang="zh-TW" dirty="0" smtClean="0">
                <a:solidFill>
                  <a:srgbClr val="0000FF"/>
                </a:solidFill>
                <a:hlinkClick r:id="rId3"/>
              </a:rPr>
              <a:t>newweb.zoo.gov.tw/Pager/Show/ZooData_</a:t>
            </a:r>
            <a:r>
              <a:rPr lang="en-US" altLang="zh-TW" dirty="0" smtClean="0">
                <a:solidFill>
                  <a:srgbClr val="FFFF00"/>
                </a:solidFill>
                <a:hlinkClick r:id="rId3"/>
              </a:rPr>
              <a:t>I</a:t>
            </a:r>
            <a:r>
              <a:rPr lang="en-US" altLang="zh-TW" dirty="0" smtClean="0">
                <a:hlinkClick r:id="rId3"/>
              </a:rPr>
              <a:t>ndex_Show.aspx?Animal_ID=50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3488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3000">
        <p14:reveal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佈景主題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113</Words>
  <Application>Microsoft Office PowerPoint</Application>
  <PresentationFormat>如螢幕大小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動物的世界</vt:lpstr>
      <vt:lpstr>石虎</vt:lpstr>
      <vt:lpstr>灰袋鼠 </vt:lpstr>
      <vt:lpstr>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動物的世界</dc:title>
  <dc:creator>Windows 使用者</dc:creator>
  <cp:lastModifiedBy>Windows 使用者</cp:lastModifiedBy>
  <cp:revision>9</cp:revision>
  <dcterms:created xsi:type="dcterms:W3CDTF">2019-12-24T07:32:59Z</dcterms:created>
  <dcterms:modified xsi:type="dcterms:W3CDTF">2020-01-07T07:56:05Z</dcterms:modified>
</cp:coreProperties>
</file>