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92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49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2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82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93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37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6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62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5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9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53CF-79A6-4ADD-91A0-050BF26886FE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C0CA-F7F5-449B-A3C3-E4D09B0697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229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293" TargetMode="External"/><Relationship Id="rId2" Type="http://schemas.openxmlformats.org/officeDocument/2006/relationships/hyperlink" Target="http://newweb.zoo.gov.tw/Pager/Show/ZooData_Index_Show.aspx?Animal_ID=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1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58000">
              <a:srgbClr val="FF00FF"/>
            </a:gs>
            <a:gs pos="34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86897"/>
            <a:ext cx="7772400" cy="2387600"/>
          </a:xfrm>
        </p:spPr>
        <p:txBody>
          <a:bodyPr/>
          <a:lstStyle/>
          <a:p>
            <a:r>
              <a:rPr lang="zh-TW" altLang="en-US" dirty="0" smtClean="0"/>
              <a:t>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資料整理：聿佳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8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58000">
              <a:srgbClr val="FF00FF"/>
            </a:gs>
            <a:gs pos="35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脊索動物門</a:t>
            </a:r>
            <a:r>
              <a:rPr lang="en-US" altLang="zh-TW" dirty="0"/>
              <a:t>,</a:t>
            </a:r>
            <a:r>
              <a:rPr lang="zh-TW" altLang="en-US" dirty="0"/>
              <a:t>哺乳綱</a:t>
            </a:r>
            <a:r>
              <a:rPr lang="en-US" altLang="zh-TW" dirty="0"/>
              <a:t>,</a:t>
            </a:r>
            <a:r>
              <a:rPr lang="zh-TW" altLang="en-US" dirty="0"/>
              <a:t>食肉目</a:t>
            </a:r>
            <a:r>
              <a:rPr lang="en-US" altLang="zh-TW" dirty="0"/>
              <a:t>,</a:t>
            </a:r>
            <a:r>
              <a:rPr lang="zh-TW" altLang="en-US" dirty="0"/>
              <a:t>貓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r>
              <a:rPr lang="zh-TW" altLang="en-US" dirty="0"/>
              <a:t>肉食性，以小型動物為主。</a:t>
            </a: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058194"/>
            <a:ext cx="3886200" cy="38862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5336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000">
        <p15:prstTrans prst="origami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58000">
              <a:srgbClr val="FF00FF"/>
            </a:gs>
            <a:gs pos="35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	歐亞水獺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脊索動物門</a:t>
            </a:r>
            <a:r>
              <a:rPr lang="en-US" altLang="zh-TW" dirty="0"/>
              <a:t>,</a:t>
            </a:r>
            <a:r>
              <a:rPr lang="zh-TW" altLang="en-US" dirty="0"/>
              <a:t>哺乳綱</a:t>
            </a:r>
            <a:r>
              <a:rPr lang="en-US" altLang="zh-TW" dirty="0"/>
              <a:t>,</a:t>
            </a:r>
            <a:r>
              <a:rPr lang="zh-TW" altLang="en-US" dirty="0"/>
              <a:t>食肉</a:t>
            </a:r>
            <a:r>
              <a:rPr lang="zh-TW" altLang="en-US" dirty="0" smtClean="0"/>
              <a:t>目</a:t>
            </a:r>
            <a:endParaRPr lang="en-US" altLang="zh-TW" dirty="0"/>
          </a:p>
          <a:p>
            <a:r>
              <a:rPr lang="zh-TW" altLang="en-US" dirty="0"/>
              <a:t>水獺活動以夜間為主，潛水、游泳能力強，可在水中追捕獵物，但仍需至水面換氣。</a:t>
            </a:r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2058194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0000"/>
            </a:gs>
            <a:gs pos="84000">
              <a:srgbClr val="FFFF00"/>
            </a:gs>
            <a:gs pos="4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小貓熊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雜食性，在野外取食筍尖、草、根、水果、橡實、昆蟲、蛋、小鳥等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牠們會用肛門部位摩擦物體，留下氣味來宣示領域，會成對或整個家庭共同活動。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3854" y="2679660"/>
            <a:ext cx="3068547" cy="2367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52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4000">
              <a:srgbClr val="FFFF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newweb.zoo.gov.tw/Pager/Show/ZooData_Index_Show.aspx?Animal_ID=10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newweb.zoo.gov.tw/Pager/Show/ZooData_Index_Show.aspx?Animal_ID=293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http://newweb.zoo.gov.tw/Pager/Show/ZooData_Index_Show.aspx?Animal_ID=164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541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122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Theme</vt:lpstr>
      <vt:lpstr>動物介紹</vt:lpstr>
      <vt:lpstr>石虎</vt:lpstr>
      <vt:lpstr> 歐亞水獺</vt:lpstr>
      <vt:lpstr>小貓熊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9</cp:revision>
  <dcterms:created xsi:type="dcterms:W3CDTF">2019-12-24T07:33:55Z</dcterms:created>
  <dcterms:modified xsi:type="dcterms:W3CDTF">2020-01-07T07:53:37Z</dcterms:modified>
</cp:coreProperties>
</file>