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CC99FF"/>
    <a:srgbClr val="CCEC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1563-C333-49B7-86A2-242E4BB17F2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08F28-8D29-452E-AC27-44C5FAE870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5375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1563-C333-49B7-86A2-242E4BB17F2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08F28-8D29-452E-AC27-44C5FAE870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54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1563-C333-49B7-86A2-242E4BB17F2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08F28-8D29-452E-AC27-44C5FAE870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2598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1563-C333-49B7-86A2-242E4BB17F2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08F28-8D29-452E-AC27-44C5FAE870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1895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1563-C333-49B7-86A2-242E4BB17F2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08F28-8D29-452E-AC27-44C5FAE870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015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1563-C333-49B7-86A2-242E4BB17F2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08F28-8D29-452E-AC27-44C5FAE870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5593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1563-C333-49B7-86A2-242E4BB17F2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08F28-8D29-452E-AC27-44C5FAE870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2047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1563-C333-49B7-86A2-242E4BB17F2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08F28-8D29-452E-AC27-44C5FAE870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7707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1563-C333-49B7-86A2-242E4BB17F2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08F28-8D29-452E-AC27-44C5FAE870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2209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1563-C333-49B7-86A2-242E4BB17F2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08F28-8D29-452E-AC27-44C5FAE870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8259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1563-C333-49B7-86A2-242E4BB17F2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08F28-8D29-452E-AC27-44C5FAE870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916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22000">
              <a:srgbClr val="CC99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51563-C333-49B7-86A2-242E4BB17F2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08F28-8D29-452E-AC27-44C5FAE870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204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文鼎勘亭流" panose="020B0609010101010101" pitchFamily="49" charset="-120"/>
          <a:ea typeface="文鼎勘亭流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C000"/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oo.gov.tw/introduce/detail.aspx?id=2016" TargetMode="External"/><Relationship Id="rId2" Type="http://schemas.openxmlformats.org/officeDocument/2006/relationships/hyperlink" Target="https://www.zoo.gov.tw/introduce/detail.aspx?id=228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6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資料整理：苡瑄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1830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3000"/>
    </mc:Choice>
    <mc:Fallback>
      <p:transition advTm="3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耳背的白斑是與家貓分辨的特徵之一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屬於夜行</a:t>
            </a:r>
            <a:r>
              <a:rPr lang="zh-TW" altLang="en-US" dirty="0" smtClean="0"/>
              <a:t>性</a:t>
            </a:r>
            <a:endParaRPr lang="en-US" altLang="zh-TW" dirty="0" smtClean="0"/>
          </a:p>
          <a:p>
            <a:r>
              <a:rPr lang="zh-TW" altLang="en-US" dirty="0"/>
              <a:t>小型囓齒類的</a:t>
            </a:r>
            <a:r>
              <a:rPr lang="zh-TW" altLang="en-US" dirty="0" smtClean="0"/>
              <a:t>天敵</a:t>
            </a:r>
            <a:endParaRPr lang="en-US" altLang="zh-TW" dirty="0" smtClean="0"/>
          </a:p>
          <a:p>
            <a:r>
              <a:rPr lang="zh-TW" altLang="en-US" dirty="0"/>
              <a:t>數量已極為稀少。</a:t>
            </a:r>
          </a:p>
        </p:txBody>
      </p:sp>
      <p:pic>
        <p:nvPicPr>
          <p:cNvPr id="1026" name="Picture 2" descr="石虎第4張圖片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4475">
            <a:off x="4550771" y="1612312"/>
            <a:ext cx="4118769" cy="4118769"/>
          </a:xfrm>
          <a:prstGeom prst="rect">
            <a:avLst/>
          </a:prstGeom>
          <a:ln w="228600" cap="sq" cmpd="thickThin">
            <a:solidFill>
              <a:srgbClr val="C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0602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2000">
        <p15:prstTrans prst="origami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歐亞水獺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棲息於內陸淡水</a:t>
            </a:r>
            <a:r>
              <a:rPr lang="zh-TW" altLang="en-US" dirty="0" smtClean="0"/>
              <a:t>區域</a:t>
            </a:r>
            <a:endParaRPr lang="en-US" altLang="zh-TW" dirty="0" smtClean="0"/>
          </a:p>
          <a:p>
            <a:r>
              <a:rPr lang="zh-TW" altLang="en-US" dirty="0"/>
              <a:t>夜行性</a:t>
            </a:r>
            <a:endParaRPr lang="en-US" altLang="zh-TW" dirty="0"/>
          </a:p>
          <a:p>
            <a:r>
              <a:rPr lang="zh-TW" altLang="en-US" dirty="0"/>
              <a:t>水邊土堤上</a:t>
            </a:r>
            <a:r>
              <a:rPr lang="zh-TW" altLang="en-US" dirty="0" smtClean="0"/>
              <a:t>築巢</a:t>
            </a:r>
            <a:endParaRPr lang="en-US" altLang="zh-TW" dirty="0" smtClean="0"/>
          </a:p>
          <a:p>
            <a:r>
              <a:rPr lang="zh-TW" altLang="en-US" dirty="0"/>
              <a:t>活動路線固定，範圍大。</a:t>
            </a:r>
          </a:p>
        </p:txBody>
      </p:sp>
      <p:pic>
        <p:nvPicPr>
          <p:cNvPr id="2050" name="Picture 2" descr="歐亞水獺第5張圖片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4254">
            <a:off x="4572000" y="1690689"/>
            <a:ext cx="4070713" cy="4118769"/>
          </a:xfrm>
          <a:prstGeom prst="rect">
            <a:avLst/>
          </a:prstGeom>
          <a:ln w="228600" cap="sq" cmpd="thickThin">
            <a:solidFill>
              <a:schemeClr val="accent4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897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Tm="3000">
        <p14:glitter pattern="hexagon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夜行性或晨昏活動的</a:t>
            </a:r>
            <a:r>
              <a:rPr lang="zh-TW" altLang="en-US" dirty="0" smtClean="0"/>
              <a:t>動物</a:t>
            </a:r>
            <a:endParaRPr lang="en-US" altLang="zh-TW" dirty="0" smtClean="0"/>
          </a:p>
          <a:p>
            <a:r>
              <a:rPr lang="zh-TW" altLang="en-US" dirty="0"/>
              <a:t>整個家庭共同</a:t>
            </a:r>
            <a:r>
              <a:rPr lang="zh-TW" altLang="en-US" dirty="0" smtClean="0"/>
              <a:t>活動</a:t>
            </a:r>
            <a:endParaRPr lang="en-US" altLang="zh-TW" dirty="0" smtClean="0"/>
          </a:p>
          <a:p>
            <a:r>
              <a:rPr lang="zh-TW" altLang="en-US" dirty="0"/>
              <a:t>擅長</a:t>
            </a:r>
            <a:r>
              <a:rPr lang="zh-TW" altLang="en-US" dirty="0" smtClean="0"/>
              <a:t>爬樹、雜食性</a:t>
            </a:r>
            <a:endParaRPr lang="en-US" altLang="zh-TW" dirty="0" smtClean="0"/>
          </a:p>
          <a:p>
            <a:r>
              <a:rPr lang="zh-TW" altLang="en-US" dirty="0"/>
              <a:t>毛可防滑</a:t>
            </a:r>
          </a:p>
        </p:txBody>
      </p:sp>
      <p:pic>
        <p:nvPicPr>
          <p:cNvPr id="1026" name="Picture 2" descr="å°è²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43581">
            <a:off x="4963886" y="1669208"/>
            <a:ext cx="3564527" cy="3553463"/>
          </a:xfrm>
          <a:prstGeom prst="rect">
            <a:avLst/>
          </a:prstGeom>
          <a:ln w="228600" cap="sq" cmpd="thickThin">
            <a:solidFill>
              <a:srgbClr val="FF3399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8738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石</a:t>
            </a:r>
            <a:r>
              <a:rPr lang="zh-TW" altLang="en-US" dirty="0" smtClean="0"/>
              <a:t>虎</a:t>
            </a:r>
            <a:r>
              <a:rPr lang="en-US" altLang="zh-TW" dirty="0">
                <a:hlinkClick r:id="rId2"/>
              </a:rPr>
              <a:t>https://</a:t>
            </a:r>
            <a:r>
              <a:rPr lang="en-US" altLang="zh-TW" dirty="0" smtClean="0">
                <a:hlinkClick r:id="rId2"/>
              </a:rPr>
              <a:t>www.zoo.gov.tw/introduce/detail.aspx?id=2282</a:t>
            </a:r>
            <a:endParaRPr lang="en-US" altLang="zh-TW" dirty="0" smtClean="0"/>
          </a:p>
          <a:p>
            <a:r>
              <a:rPr lang="zh-TW" altLang="en-US" dirty="0"/>
              <a:t>歐亞</a:t>
            </a:r>
            <a:r>
              <a:rPr lang="zh-TW" altLang="en-US" dirty="0" smtClean="0"/>
              <a:t>水獺</a:t>
            </a:r>
            <a:r>
              <a:rPr lang="en-US" altLang="zh-TW" dirty="0">
                <a:hlinkClick r:id="rId3"/>
              </a:rPr>
              <a:t>https://</a:t>
            </a:r>
            <a:r>
              <a:rPr lang="en-US" altLang="zh-TW" dirty="0" smtClean="0">
                <a:hlinkClick r:id="rId3"/>
              </a:rPr>
              <a:t>www.zoo.gov.tw/introduce/detail.aspx?id=2016</a:t>
            </a:r>
            <a:endParaRPr lang="en-US" altLang="zh-TW" dirty="0" smtClean="0"/>
          </a:p>
          <a:p>
            <a:r>
              <a:rPr lang="zh-TW" altLang="en-US" dirty="0" smtClean="0"/>
              <a:t>小貓熊</a:t>
            </a:r>
            <a:r>
              <a:rPr lang="en-US" altLang="zh-TW" dirty="0">
                <a:hlinkClick r:id="rId4"/>
              </a:rPr>
              <a:t>http://newweb.zoo.gov.tw/Pager/Show/ZooData_Index_Show.aspx?Animal_ID=164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331067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98</Words>
  <Application>Microsoft Office PowerPoint</Application>
  <PresentationFormat>如螢幕大小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文鼎俏黑體P</vt:lpstr>
      <vt:lpstr>文鼎勘亭流</vt:lpstr>
      <vt:lpstr>新細明體</vt:lpstr>
      <vt:lpstr>Arial</vt:lpstr>
      <vt:lpstr>Calibri</vt:lpstr>
      <vt:lpstr>Office 佈景主題</vt:lpstr>
      <vt:lpstr>動物介紹</vt:lpstr>
      <vt:lpstr>石虎</vt:lpstr>
      <vt:lpstr>歐亞水獺</vt:lpstr>
      <vt:lpstr>小貓熊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9</cp:revision>
  <dcterms:created xsi:type="dcterms:W3CDTF">2019-12-24T07:33:39Z</dcterms:created>
  <dcterms:modified xsi:type="dcterms:W3CDTF">2020-01-07T07:53:55Z</dcterms:modified>
</cp:coreProperties>
</file>