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FF10-769E-4062-8DDA-8CABB970547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7627-E899-40EE-9016-99BC6E255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897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FF10-769E-4062-8DDA-8CABB970547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7627-E899-40EE-9016-99BC6E255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25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FF10-769E-4062-8DDA-8CABB970547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7627-E899-40EE-9016-99BC6E255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55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FF10-769E-4062-8DDA-8CABB970547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7627-E899-40EE-9016-99BC6E255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340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FF10-769E-4062-8DDA-8CABB970547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7627-E899-40EE-9016-99BC6E255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93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FF10-769E-4062-8DDA-8CABB970547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7627-E899-40EE-9016-99BC6E255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76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FF10-769E-4062-8DDA-8CABB970547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7627-E899-40EE-9016-99BC6E255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582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FF10-769E-4062-8DDA-8CABB970547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7627-E899-40EE-9016-99BC6E255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37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FF10-769E-4062-8DDA-8CABB970547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7627-E899-40EE-9016-99BC6E255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110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FF10-769E-4062-8DDA-8CABB970547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7627-E899-40EE-9016-99BC6E255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156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FF10-769E-4062-8DDA-8CABB970547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7627-E899-40EE-9016-99BC6E255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752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EFF10-769E-4062-8DDA-8CABB970547F}" type="datetimeFigureOut">
              <a:rPr lang="zh-TW" altLang="en-US" smtClean="0"/>
              <a:t>2020/1/7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77627-E899-40EE-9016-99BC6E2558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94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FFFF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web.zoo.gov.tw/Pager/Show/ZooData_Index_Show.aspx?Animal_ID=8" TargetMode="External"/><Relationship Id="rId5" Type="http://schemas.openxmlformats.org/officeDocument/2006/relationships/hyperlink" Target="http://newweb.zoo.gov.tw/Pager/ZooData_Index/ZooData_Index_Show.aspx?Animal_ID=15" TargetMode="External"/><Relationship Id="rId4" Type="http://schemas.openxmlformats.org/officeDocument/2006/relationships/hyperlink" Target="http://newweb.zoo.gov.tw/Pager/ZooData_Index/ZooData_Index_Show.aspx?Animal_ID=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可愛動物介紹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資料整理：宇駿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19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石虎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CCFFCC"/>
                </a:solidFill>
              </a:rPr>
              <a:t>耳背的白斑是與家貓分辨的特徵之一</a:t>
            </a:r>
            <a:r>
              <a:rPr lang="zh-TW" altLang="en-US" dirty="0" smtClean="0">
                <a:solidFill>
                  <a:srgbClr val="CCFFCC"/>
                </a:solidFill>
              </a:rPr>
              <a:t>。</a:t>
            </a:r>
            <a:endParaRPr lang="en-US" altLang="zh-TW" dirty="0" smtClean="0">
              <a:solidFill>
                <a:srgbClr val="CCFFCC"/>
              </a:solidFill>
            </a:endParaRPr>
          </a:p>
          <a:p>
            <a:r>
              <a:rPr lang="zh-TW" altLang="en-US" dirty="0">
                <a:solidFill>
                  <a:srgbClr val="CCFFCC"/>
                </a:solidFill>
              </a:rPr>
              <a:t>為小型肉食性貓科</a:t>
            </a:r>
            <a:r>
              <a:rPr lang="zh-TW" altLang="en-US" dirty="0" smtClean="0">
                <a:solidFill>
                  <a:srgbClr val="CCFFCC"/>
                </a:solidFill>
              </a:rPr>
              <a:t>動物</a:t>
            </a:r>
            <a:endParaRPr lang="en-US" altLang="zh-TW" dirty="0" smtClean="0">
              <a:solidFill>
                <a:srgbClr val="CCFFCC"/>
              </a:solidFill>
            </a:endParaRPr>
          </a:p>
          <a:p>
            <a:r>
              <a:rPr lang="zh-TW" altLang="en-US" dirty="0">
                <a:solidFill>
                  <a:srgbClr val="CCFFCC"/>
                </a:solidFill>
              </a:rPr>
              <a:t>是小型囓齒類的</a:t>
            </a:r>
            <a:r>
              <a:rPr lang="zh-TW" altLang="en-US" dirty="0" smtClean="0">
                <a:solidFill>
                  <a:srgbClr val="CCFFCC"/>
                </a:solidFill>
              </a:rPr>
              <a:t>天敵</a:t>
            </a:r>
            <a:endParaRPr lang="en-US" altLang="zh-TW" dirty="0" smtClean="0">
              <a:solidFill>
                <a:srgbClr val="CCFFCC"/>
              </a:solidFill>
            </a:endParaRPr>
          </a:p>
          <a:p>
            <a:r>
              <a:rPr lang="zh-TW" altLang="en-US" dirty="0">
                <a:solidFill>
                  <a:srgbClr val="CCFFCC"/>
                </a:solidFill>
              </a:rPr>
              <a:t>肉食性，以小型動物為主</a:t>
            </a:r>
            <a:r>
              <a:rPr lang="zh-TW" altLang="en-US" dirty="0" smtClean="0">
                <a:solidFill>
                  <a:srgbClr val="CCFFCC"/>
                </a:solidFill>
              </a:rPr>
              <a:t>。</a:t>
            </a:r>
            <a:endParaRPr lang="en-US" altLang="zh-TW" dirty="0" smtClean="0">
              <a:solidFill>
                <a:srgbClr val="CCFFCC"/>
              </a:solidFill>
            </a:endParaRPr>
          </a:p>
          <a:p>
            <a:r>
              <a:rPr lang="zh-TW" altLang="en-US" dirty="0">
                <a:solidFill>
                  <a:srgbClr val="CCFFCC"/>
                </a:solidFill>
              </a:rPr>
              <a:t>體型略大於家貓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29150" y="2058194"/>
            <a:ext cx="38862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76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梅花鹿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臀部具有一明顯的大</a:t>
            </a:r>
            <a:r>
              <a:rPr lang="zh-TW" altLang="en-US" dirty="0" smtClean="0"/>
              <a:t>白斑</a:t>
            </a:r>
            <a:endParaRPr lang="en-US" altLang="zh-TW" dirty="0" smtClean="0"/>
          </a:p>
          <a:p>
            <a:r>
              <a:rPr lang="zh-TW" altLang="en-US" dirty="0"/>
              <a:t>是臺灣三種鹿科</a:t>
            </a:r>
            <a:r>
              <a:rPr lang="zh-TW" altLang="en-US" dirty="0" smtClean="0"/>
              <a:t>動物</a:t>
            </a:r>
            <a:endParaRPr lang="en-US" altLang="zh-TW" dirty="0" smtClean="0"/>
          </a:p>
          <a:p>
            <a:r>
              <a:rPr lang="zh-TW" altLang="en-US" dirty="0"/>
              <a:t>梅花鹿的雄鹿出生後第一年不長</a:t>
            </a:r>
            <a:r>
              <a:rPr lang="zh-TW" altLang="en-US" dirty="0" smtClean="0"/>
              <a:t>鹿角</a:t>
            </a:r>
            <a:endParaRPr lang="en-US" altLang="zh-TW" dirty="0" smtClean="0"/>
          </a:p>
          <a:p>
            <a:r>
              <a:rPr lang="zh-TW" altLang="en-US" dirty="0"/>
              <a:t>草食。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29150" y="2058194"/>
            <a:ext cx="3886200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8668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臺灣黑熊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下顎前端聚一小撮白色短毛。胸前有白色的</a:t>
            </a:r>
            <a:r>
              <a:rPr lang="en-US" altLang="zh-TW" dirty="0"/>
              <a:t>V</a:t>
            </a:r>
            <a:r>
              <a:rPr lang="zh-TW" altLang="en-US" dirty="0"/>
              <a:t>字形斑紋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雜食性，以果實、樹根、昆蟲及小獸</a:t>
            </a:r>
            <a:r>
              <a:rPr lang="zh-TW" altLang="en-US" dirty="0" smtClean="0"/>
              <a:t>為主</a:t>
            </a:r>
            <a:endParaRPr lang="en-US" altLang="zh-TW" dirty="0" smtClean="0"/>
          </a:p>
          <a:p>
            <a:r>
              <a:rPr lang="zh-TW" altLang="en-US" dirty="0"/>
              <a:t>臺灣特有</a:t>
            </a:r>
            <a:r>
              <a:rPr lang="zh-TW" altLang="en-US" dirty="0" smtClean="0"/>
              <a:t>亞種</a:t>
            </a:r>
            <a:endParaRPr lang="en-US" altLang="zh-TW" dirty="0" smtClean="0"/>
          </a:p>
          <a:p>
            <a:r>
              <a:rPr lang="zh-TW" altLang="en-US" dirty="0"/>
              <a:t>黃昏或夜晚時外出覓食，白天在樹洞或岩洞中休息。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72000" y="1982380"/>
            <a:ext cx="4447614" cy="345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74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</a:t>
            </a:r>
            <a:r>
              <a:rPr lang="zh-TW" altLang="en-US" dirty="0"/>
              <a:t>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76865" y="2756263"/>
            <a:ext cx="6798736" cy="3178870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石虎</a:t>
            </a:r>
            <a:endParaRPr lang="en-US" altLang="zh-TW" dirty="0" smtClean="0"/>
          </a:p>
          <a:p>
            <a:r>
              <a:rPr lang="en-US" altLang="zh-TW" dirty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newweb.zoo.gov.tw/Pager/ZooData_Index/ZooData_Index_Show.aspx?Animal_ID=10</a:t>
            </a:r>
            <a:endParaRPr lang="en-US" altLang="zh-TW" dirty="0" smtClean="0"/>
          </a:p>
          <a:p>
            <a:r>
              <a:rPr lang="zh-TW" altLang="en-US" dirty="0" smtClean="0"/>
              <a:t>梅花鹿</a:t>
            </a:r>
            <a:endParaRPr lang="en-US" altLang="zh-TW" dirty="0" smtClean="0"/>
          </a:p>
          <a:p>
            <a:r>
              <a:rPr lang="en-US" altLang="zh-TW" dirty="0">
                <a:hlinkClick r:id="rId5"/>
              </a:rPr>
              <a:t>http://</a:t>
            </a:r>
            <a:r>
              <a:rPr lang="en-US" altLang="zh-TW" dirty="0" smtClean="0">
                <a:hlinkClick r:id="rId5"/>
              </a:rPr>
              <a:t>newweb.zoo.gov.tw/Pager/ZooData_Index/ZooData_Index_Show.aspx?Animal_ID=15</a:t>
            </a:r>
            <a:endParaRPr lang="en-US" altLang="zh-TW" dirty="0" smtClean="0"/>
          </a:p>
          <a:p>
            <a:r>
              <a:rPr lang="zh-TW" altLang="en-US" dirty="0"/>
              <a:t>臺灣</a:t>
            </a:r>
            <a:r>
              <a:rPr lang="zh-TW" altLang="en-US" dirty="0" smtClean="0"/>
              <a:t>黑熊</a:t>
            </a:r>
            <a:endParaRPr lang="en-US" altLang="zh-TW" dirty="0" smtClean="0"/>
          </a:p>
          <a:p>
            <a:r>
              <a:rPr lang="en-US" altLang="zh-TW" dirty="0">
                <a:hlinkClick r:id="rId6"/>
              </a:rPr>
              <a:t>http://newweb.zoo.gov.tw/Pager/Show/ZooData_Index_Show.aspx?Animal_ID=8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217763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144</Words>
  <Application>Microsoft Office PowerPoint</Application>
  <PresentationFormat>如螢幕大小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新細明體</vt:lpstr>
      <vt:lpstr>Arial</vt:lpstr>
      <vt:lpstr>Calibri</vt:lpstr>
      <vt:lpstr>Calibri Light</vt:lpstr>
      <vt:lpstr>Office 佈景主題</vt:lpstr>
      <vt:lpstr>可愛動物介紹</vt:lpstr>
      <vt:lpstr>石虎</vt:lpstr>
      <vt:lpstr>梅花鹿</vt:lpstr>
      <vt:lpstr>臺灣黑熊</vt:lpstr>
      <vt:lpstr>資料來源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可愛動物介紹</dc:title>
  <dc:creator>Windows 使用者</dc:creator>
  <cp:lastModifiedBy>Windows 使用者</cp:lastModifiedBy>
  <cp:revision>8</cp:revision>
  <dcterms:created xsi:type="dcterms:W3CDTF">2019-12-24T07:32:57Z</dcterms:created>
  <dcterms:modified xsi:type="dcterms:W3CDTF">2020-01-07T07:54:11Z</dcterms:modified>
</cp:coreProperties>
</file>