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8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68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538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43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8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12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533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2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56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52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58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7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17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29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5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EAE21B-5135-4710-97C4-946515D38AF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EA689D-3125-48A0-9256-F3B16B4B39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15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ewweb.zoo.gov.tw/Pager/Show/ZooData_Index_Show.aspx?Animal_ID=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動物的介紹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</a:t>
            </a:r>
            <a:r>
              <a:rPr lang="en-US" altLang="zh-TW" dirty="0" smtClean="0"/>
              <a:t>:</a:t>
            </a:r>
            <a:r>
              <a:rPr lang="zh-TW" altLang="en-US" dirty="0" smtClean="0"/>
              <a:t>阿誠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00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大貓熊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草坪寬闊，並以濃綠喬木構成背景，還有</a:t>
            </a:r>
            <a:r>
              <a:rPr lang="zh-TW" altLang="en-US" dirty="0" smtClean="0"/>
              <a:t>大小</a:t>
            </a:r>
            <a:r>
              <a:rPr lang="zh-TW" altLang="en-US" dirty="0"/>
              <a:t>石塊及流瀑</a:t>
            </a:r>
            <a:r>
              <a:rPr lang="zh-TW" altLang="en-US" dirty="0" smtClean="0"/>
              <a:t>水池</a:t>
            </a:r>
            <a:endParaRPr lang="en-US" altLang="zh-TW" dirty="0" smtClean="0"/>
          </a:p>
          <a:p>
            <a:r>
              <a:rPr lang="zh-TW" altLang="en-US" dirty="0"/>
              <a:t>溫度高於</a:t>
            </a:r>
            <a:r>
              <a:rPr lang="en-US" altLang="zh-TW" dirty="0"/>
              <a:t>22°C</a:t>
            </a:r>
            <a:r>
              <a:rPr lang="zh-TW" altLang="en-US" dirty="0"/>
              <a:t>時以空調調控，濕度</a:t>
            </a:r>
            <a:r>
              <a:rPr lang="en-US" altLang="zh-TW" dirty="0"/>
              <a:t>70-80%</a:t>
            </a:r>
            <a:r>
              <a:rPr lang="zh-TW" altLang="en-US" dirty="0"/>
              <a:t>，好讓牠們住得既舒服又健康。</a:t>
            </a:r>
          </a:p>
        </p:txBody>
      </p:sp>
      <p:pic>
        <p:nvPicPr>
          <p:cNvPr id="1026" name="Picture 2" descr="大貓熊第1張圖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33" y="221920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臺灣穿山甲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以白蟻、螞蟻</a:t>
            </a:r>
            <a:r>
              <a:rPr lang="zh-TW" altLang="en-US" dirty="0" smtClean="0"/>
              <a:t>為主</a:t>
            </a:r>
            <a:endParaRPr lang="en-US" altLang="zh-TW" dirty="0" smtClean="0"/>
          </a:p>
          <a:p>
            <a:r>
              <a:rPr lang="zh-TW" altLang="en-US" dirty="0"/>
              <a:t>山甲由於身被鱗甲，並具掘土穴的習性而得此名</a:t>
            </a:r>
          </a:p>
        </p:txBody>
      </p:sp>
      <p:pic>
        <p:nvPicPr>
          <p:cNvPr id="2050" name="Picture 2" descr="臺灣穿山甲第1張圖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487168"/>
            <a:ext cx="3336925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0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000">
        <p15:prstTrans prst="origami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山獅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北美、中美、南美。能適應各型氣候地形，包括雨林、南美草原或北美岩石、</a:t>
            </a:r>
            <a:r>
              <a:rPr lang="zh-TW" altLang="en-US" dirty="0" smtClean="0"/>
              <a:t>山區</a:t>
            </a:r>
            <a:endParaRPr lang="en-US" altLang="zh-TW" dirty="0" smtClean="0"/>
          </a:p>
          <a:p>
            <a:r>
              <a:rPr lang="zh-TW" altLang="en-US" dirty="0"/>
              <a:t>大骨、牛肉、雞胸肉、雞脖子、大白鼠、維生素</a:t>
            </a:r>
            <a:r>
              <a:rPr lang="en-US" altLang="zh-TW" dirty="0"/>
              <a:t>E</a:t>
            </a:r>
            <a:r>
              <a:rPr lang="zh-TW" altLang="en-US" dirty="0"/>
              <a:t>、綜合維生素、碳酸鈣粉。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5144" y="2647841"/>
            <a:ext cx="2750456" cy="312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04915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臺灣黑熊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全身被黑色粗毛，下顎前端聚一小撮白色短毛。胸前有白色的</a:t>
            </a:r>
            <a:r>
              <a:rPr lang="en-US" altLang="zh-TW" dirty="0"/>
              <a:t>V</a:t>
            </a:r>
            <a:r>
              <a:rPr lang="zh-TW" altLang="en-US" dirty="0"/>
              <a:t>字形斑紋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0823" y="3043646"/>
            <a:ext cx="3148148" cy="23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臺灣</a:t>
            </a:r>
            <a:r>
              <a:rPr lang="zh-TW" altLang="en-US" dirty="0" smtClean="0"/>
              <a:t>黑熊</a:t>
            </a:r>
            <a:endParaRPr lang="en-US" altLang="zh-TW" dirty="0" smtClean="0"/>
          </a:p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newweb.zoo.gov.tw/Pager/Show/ZooData_Index_Show.aspx?Animal_ID=8</a:t>
            </a:r>
            <a:endParaRPr lang="en-US" altLang="zh-TW" dirty="0" smtClean="0"/>
          </a:p>
          <a:p>
            <a:r>
              <a:rPr lang="zh-TW" altLang="en-US" dirty="0"/>
              <a:t>山獅</a:t>
            </a:r>
            <a:endParaRPr lang="en-US" altLang="zh-TW" dirty="0" smtClean="0"/>
          </a:p>
          <a:p>
            <a:r>
              <a:rPr lang="en-US" altLang="zh-TW" dirty="0" smtClean="0"/>
              <a:t>http</a:t>
            </a:r>
            <a:r>
              <a:rPr lang="en-US" altLang="zh-TW" dirty="0"/>
              <a:t>://newweb.zoo.gov.tw/Pager/Show/ZooData_Index_Show.aspx?Animal_ID=159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45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大貓熊</a:t>
            </a:r>
            <a:endParaRPr lang="en-US" altLang="zh-TW" dirty="0" smtClean="0"/>
          </a:p>
          <a:p>
            <a:r>
              <a:rPr lang="en-US" altLang="zh-TW" dirty="0" smtClean="0"/>
              <a:t>gov.tw/introduce/</a:t>
            </a:r>
            <a:r>
              <a:rPr lang="en-US" altLang="zh-TW" dirty="0" err="1" smtClean="0"/>
              <a:t>gq.aspx?tid</a:t>
            </a:r>
            <a:r>
              <a:rPr lang="en-US" altLang="zh-TW" dirty="0" smtClean="0"/>
              <a:t>=8</a:t>
            </a:r>
          </a:p>
          <a:p>
            <a:r>
              <a:rPr lang="zh-TW" altLang="en-US" dirty="0"/>
              <a:t>臺灣穿山甲</a:t>
            </a:r>
            <a:endParaRPr lang="en-US" altLang="zh-TW" dirty="0" smtClean="0"/>
          </a:p>
          <a:p>
            <a:r>
              <a:rPr lang="en-US" altLang="zh-TW" dirty="0"/>
              <a:t>gov.tw/introduce/</a:t>
            </a:r>
            <a:r>
              <a:rPr lang="en-US" altLang="zh-TW" dirty="0" err="1"/>
              <a:t>detail.aspx?id</a:t>
            </a:r>
            <a:r>
              <a:rPr lang="en-US" altLang="zh-TW" dirty="0"/>
              <a:t>=1987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31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shred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167</Words>
  <Application>Microsoft Office PowerPoint</Application>
  <PresentationFormat>如螢幕大小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微軟正黑體</vt:lpstr>
      <vt:lpstr>新細明體</vt:lpstr>
      <vt:lpstr>Arial</vt:lpstr>
      <vt:lpstr>Garamond</vt:lpstr>
      <vt:lpstr>有機</vt:lpstr>
      <vt:lpstr>動物的介紹</vt:lpstr>
      <vt:lpstr>大貓熊</vt:lpstr>
      <vt:lpstr>臺灣穿山甲</vt:lpstr>
      <vt:lpstr>山獅</vt:lpstr>
      <vt:lpstr>臺灣黑熊</vt:lpstr>
      <vt:lpstr>資料來源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動物的介紹</dc:title>
  <dc:creator>Windows 使用者</dc:creator>
  <cp:lastModifiedBy>Windows 使用者</cp:lastModifiedBy>
  <cp:revision>8</cp:revision>
  <dcterms:created xsi:type="dcterms:W3CDTF">2019-12-24T07:34:20Z</dcterms:created>
  <dcterms:modified xsi:type="dcterms:W3CDTF">2020-01-07T07:53:35Z</dcterms:modified>
</cp:coreProperties>
</file>