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523D-28C1-4D85-A882-1D99BD030AC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3A8F-004A-4739-9E0A-F96156DFD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8161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523D-28C1-4D85-A882-1D99BD030AC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3A8F-004A-4739-9E0A-F96156DFD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5785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523D-28C1-4D85-A882-1D99BD030AC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3A8F-004A-4739-9E0A-F96156DFD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54330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523D-28C1-4D85-A882-1D99BD030AC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3A8F-004A-4739-9E0A-F96156DFDC3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7754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523D-28C1-4D85-A882-1D99BD030AC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3A8F-004A-4739-9E0A-F96156DFD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914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523D-28C1-4D85-A882-1D99BD030AC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3A8F-004A-4739-9E0A-F96156DFD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04791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523D-28C1-4D85-A882-1D99BD030AC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3A8F-004A-4739-9E0A-F96156DFD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49733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523D-28C1-4D85-A882-1D99BD030AC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3A8F-004A-4739-9E0A-F96156DFD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12433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523D-28C1-4D85-A882-1D99BD030AC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3A8F-004A-4739-9E0A-F96156DFD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8298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523D-28C1-4D85-A882-1D99BD030AC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3A8F-004A-4739-9E0A-F96156DFD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3983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523D-28C1-4D85-A882-1D99BD030AC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3A8F-004A-4739-9E0A-F96156DFD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4182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523D-28C1-4D85-A882-1D99BD030AC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3A8F-004A-4739-9E0A-F96156DFD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554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523D-28C1-4D85-A882-1D99BD030AC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3A8F-004A-4739-9E0A-F96156DFD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5488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523D-28C1-4D85-A882-1D99BD030AC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3A8F-004A-4739-9E0A-F96156DFD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03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523D-28C1-4D85-A882-1D99BD030AC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3A8F-004A-4739-9E0A-F96156DFD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7022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523D-28C1-4D85-A882-1D99BD030AC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3A8F-004A-4739-9E0A-F96156DFD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8734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523D-28C1-4D85-A882-1D99BD030AC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3A8F-004A-4739-9E0A-F96156DFD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9630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D9F523D-28C1-4D85-A882-1D99BD030AC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9FF3A8F-004A-4739-9E0A-F96156DFD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5687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59" TargetMode="External"/><Relationship Id="rId2" Type="http://schemas.openxmlformats.org/officeDocument/2006/relationships/hyperlink" Target="http://newweb.zoo.gov.tw/Pager/Show/ZooData_Index_Show.aspx?Animal_ID=16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動物的世界</a:t>
            </a:r>
            <a:endParaRPr lang="zh-TW" altLang="en-US" dirty="0">
              <a:solidFill>
                <a:schemeClr val="accent1">
                  <a:lumMod val="7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資料整理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: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鈞丞</a:t>
            </a:r>
            <a:endParaRPr lang="zh-TW" altLang="en-US" dirty="0">
              <a:solidFill>
                <a:schemeClr val="accent1">
                  <a:lumMod val="7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37419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小貓熊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生活在海拔</a:t>
            </a:r>
            <a:r>
              <a:rPr lang="en-US" altLang="zh-TW" dirty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1,800-4,000</a:t>
            </a:r>
            <a:r>
              <a:rPr lang="zh-TW" altLang="en-US" dirty="0" smtClean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公尺山區</a:t>
            </a:r>
            <a:r>
              <a:rPr lang="zh-TW" altLang="en-US" dirty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的森林或竹林</a:t>
            </a:r>
            <a:r>
              <a:rPr lang="zh-TW" altLang="en-US" dirty="0" smtClean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。</a:t>
            </a:r>
            <a:endParaRPr lang="en-US" altLang="zh-TW" dirty="0" smtClean="0">
              <a:solidFill>
                <a:srgbClr val="00B05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dirty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雜食性，在野外取食筍尖、草、根、水果、橡實、昆蟲、蛋、小鳥等。</a:t>
            </a:r>
          </a:p>
        </p:txBody>
      </p:sp>
      <p:pic>
        <p:nvPicPr>
          <p:cNvPr id="1026" name="Picture 2" descr="小貓熊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2525" y="2948781"/>
            <a:ext cx="3162300" cy="226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28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6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</a:rPr>
              <a:t>山獅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C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公母山獅外型幾乎相同，而公獸略大</a:t>
            </a:r>
            <a:r>
              <a:rPr lang="zh-TW" altLang="en-US" dirty="0" smtClean="0">
                <a:solidFill>
                  <a:srgbClr val="FFC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。</a:t>
            </a:r>
            <a:endParaRPr lang="en-US" altLang="zh-TW" dirty="0" smtClean="0">
              <a:solidFill>
                <a:srgbClr val="FFC0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dirty="0">
                <a:solidFill>
                  <a:srgbClr val="FFC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北美、中美、南美。能適應各型氣候地形，包括雨林、南美草原或北美岩石、山區</a:t>
            </a:r>
            <a:r>
              <a:rPr lang="zh-TW" altLang="en-US" dirty="0" smtClean="0">
                <a:solidFill>
                  <a:srgbClr val="FFC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。</a:t>
            </a:r>
            <a:endParaRPr lang="en-US" altLang="zh-TW" dirty="0" smtClean="0">
              <a:solidFill>
                <a:srgbClr val="FFC0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dirty="0">
                <a:solidFill>
                  <a:srgbClr val="FFC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山獅是跳躍高手，由靜止一躍可達</a:t>
            </a:r>
            <a:r>
              <a:rPr lang="en-US" altLang="zh-TW" dirty="0">
                <a:solidFill>
                  <a:srgbClr val="FFC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6-7</a:t>
            </a:r>
            <a:r>
              <a:rPr lang="zh-TW" altLang="en-US" dirty="0">
                <a:solidFill>
                  <a:srgbClr val="FFC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公尺，短跑極快，但數百公尺內即疲乏。</a:t>
            </a:r>
          </a:p>
        </p:txBody>
      </p:sp>
      <p:pic>
        <p:nvPicPr>
          <p:cNvPr id="1026" name="Picture 2" descr="å±±ç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2263" y="2366963"/>
            <a:ext cx="2282824" cy="3424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27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5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北美</a:t>
            </a:r>
            <a:r>
              <a:rPr lang="zh-TW" altLang="en-US" dirty="0" smtClean="0">
                <a:solidFill>
                  <a:schemeClr val="accent5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浣熊</a:t>
            </a:r>
            <a:endParaRPr lang="zh-TW" altLang="en-US" dirty="0">
              <a:solidFill>
                <a:schemeClr val="accent5">
                  <a:lumMod val="5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4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雜食性，吃甲殼類的蝦、蟹等、青蛙、魚、堅果、種子、橡實及漿果</a:t>
            </a:r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。</a:t>
            </a:r>
            <a:endParaRPr lang="en-US" altLang="zh-TW" dirty="0" smtClean="0">
              <a:solidFill>
                <a:schemeClr val="accent4">
                  <a:lumMod val="7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dirty="0">
                <a:solidFill>
                  <a:schemeClr val="accent4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浣熊棲息在茂密的森林或灌叢中，通常會靠近水源居住；夜行性的動物，擅長爬樹及游泳。</a:t>
            </a:r>
          </a:p>
        </p:txBody>
      </p:sp>
      <p:pic>
        <p:nvPicPr>
          <p:cNvPr id="2050" name="Picture 2" descr="åç¾æµ£ç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6175" y="2942431"/>
            <a:ext cx="3175000" cy="227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4497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6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資料來源</a:t>
            </a:r>
            <a:endParaRPr lang="zh-TW" altLang="en-US" dirty="0">
              <a:solidFill>
                <a:schemeClr val="accent6">
                  <a:lumMod val="7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C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小貓熊</a:t>
            </a:r>
            <a:endParaRPr lang="en-US" altLang="zh-TW" dirty="0" smtClean="0">
              <a:solidFill>
                <a:srgbClr val="FFC0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en-US" altLang="zh-TW" dirty="0">
                <a:solidFill>
                  <a:schemeClr val="accent5">
                    <a:lumMod val="50000"/>
                  </a:schemeClr>
                </a:solidFill>
                <a:hlinkClick r:id="rId2"/>
              </a:rPr>
              <a:t>http://</a:t>
            </a:r>
            <a:r>
              <a:rPr lang="en-US" altLang="zh-TW" dirty="0" smtClean="0">
                <a:solidFill>
                  <a:schemeClr val="accent5">
                    <a:lumMod val="50000"/>
                  </a:schemeClr>
                </a:solidFill>
                <a:hlinkClick r:id="rId2"/>
              </a:rPr>
              <a:t>newweb.zoo.gov.tw/Pager/Show/ZooData_Index_Show.aspx?Animal_ID=164</a:t>
            </a:r>
            <a:endParaRPr lang="en-US" altLang="zh-TW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zh-TW" altLang="en-US" dirty="0" smtClean="0">
                <a:solidFill>
                  <a:srgbClr val="FFC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山獅</a:t>
            </a:r>
            <a:endParaRPr lang="en-US" altLang="zh-TW" dirty="0" smtClean="0">
              <a:solidFill>
                <a:srgbClr val="FFC0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en-US" altLang="zh-TW" dirty="0">
                <a:solidFill>
                  <a:srgbClr val="FFC000"/>
                </a:solidFill>
                <a:hlinkClick r:id="rId3"/>
              </a:rPr>
              <a:t>http://</a:t>
            </a:r>
            <a:r>
              <a:rPr lang="en-US" altLang="zh-TW" dirty="0" smtClean="0">
                <a:solidFill>
                  <a:srgbClr val="FFC000"/>
                </a:solidFill>
                <a:hlinkClick r:id="rId3"/>
              </a:rPr>
              <a:t>newweb.zoo.gov.tw/Pager/Show/ZooData_Index_Show.aspx?Animal_ID=159</a:t>
            </a:r>
            <a:endParaRPr lang="en-US" altLang="zh-TW" dirty="0" smtClean="0">
              <a:solidFill>
                <a:srgbClr val="FFC000"/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90060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資料來源</a:t>
            </a:r>
            <a:endParaRPr lang="zh-TW" altLang="en-US" dirty="0">
              <a:solidFill>
                <a:schemeClr val="accent6">
                  <a:lumMod val="7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C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北美浣熊</a:t>
            </a:r>
            <a:endParaRPr lang="en-US" altLang="zh-TW" dirty="0" smtClean="0">
              <a:solidFill>
                <a:srgbClr val="FFC0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en-US" altLang="zh-TW" dirty="0">
                <a:solidFill>
                  <a:srgbClr val="00B0F0"/>
                </a:solidFill>
              </a:rPr>
              <a:t>http://newweb.zoo.gov.tw/Pager/Show/ZooData_Index_Show.aspx?Animal_ID=404</a:t>
            </a:r>
            <a:endParaRPr lang="zh-TW" alt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40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73</TotalTime>
  <Words>184</Words>
  <Application>Microsoft Office PowerPoint</Application>
  <PresentationFormat>如螢幕大小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Tw Cen MT</vt:lpstr>
      <vt:lpstr>清松手寫體2</vt:lpstr>
      <vt:lpstr>新細明體</vt:lpstr>
      <vt:lpstr>Arial</vt:lpstr>
      <vt:lpstr>小水滴</vt:lpstr>
      <vt:lpstr>動物的世界</vt:lpstr>
      <vt:lpstr>小貓熊</vt:lpstr>
      <vt:lpstr>山獅</vt:lpstr>
      <vt:lpstr>北美浣熊</vt:lpstr>
      <vt:lpstr>資料來源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動物的世界</dc:title>
  <dc:creator>Windows 使用者</dc:creator>
  <cp:lastModifiedBy>Windows 使用者</cp:lastModifiedBy>
  <cp:revision>10</cp:revision>
  <dcterms:created xsi:type="dcterms:W3CDTF">2019-12-24T07:39:50Z</dcterms:created>
  <dcterms:modified xsi:type="dcterms:W3CDTF">2020-01-07T07:58:40Z</dcterms:modified>
</cp:coreProperties>
</file>