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8395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762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065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7328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006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634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666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121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091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12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90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877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5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75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738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989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2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0E250-98B1-4B78-94C5-85E5569E532D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BCF2F-062D-479F-9F55-29DD4A8615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2361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42" TargetMode="External"/><Relationship Id="rId2" Type="http://schemas.openxmlformats.org/officeDocument/2006/relationships/hyperlink" Target="http://newweb.zoo.gov.tw/Pager/Show/ZooData_Index_Show.aspx?Animal_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動物的世界</a:t>
            </a:r>
            <a:endParaRPr lang="zh-TW" altLang="en-US" dirty="0">
              <a:solidFill>
                <a:srgbClr val="FF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</a:t>
            </a:r>
            <a:r>
              <a:rPr lang="en-US" altLang="zh-TW" dirty="0" smtClean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:</a:t>
            </a:r>
            <a:r>
              <a:rPr lang="zh-TW" altLang="en-US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人</a:t>
            </a:r>
          </a:p>
        </p:txBody>
      </p:sp>
    </p:spTree>
    <p:extLst>
      <p:ext uri="{BB962C8B-B14F-4D97-AF65-F5344CB8AC3E}">
        <p14:creationId xmlns:p14="http://schemas.microsoft.com/office/powerpoint/2010/main" val="385642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白犀牛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體色由黃棕色到灰色，耳朵邊緣與尾巴有剛毛，其餘部分則無毛，上唇為方形。鼻上的角平均為</a:t>
            </a:r>
            <a:r>
              <a:rPr lang="en-US" altLang="zh-TW" dirty="0">
                <a:solidFill>
                  <a:srgbClr val="FF0000"/>
                </a:solidFill>
              </a:rPr>
              <a:t>60cm</a:t>
            </a:r>
            <a:r>
              <a:rPr lang="zh-TW" altLang="en-US" dirty="0">
                <a:solidFill>
                  <a:srgbClr val="FF0000"/>
                </a:solidFill>
              </a:rPr>
              <a:t>，最長可達</a:t>
            </a:r>
            <a:r>
              <a:rPr lang="en-US" altLang="zh-TW" dirty="0">
                <a:solidFill>
                  <a:srgbClr val="FF0000"/>
                </a:solidFill>
              </a:rPr>
              <a:t>200cm</a:t>
            </a:r>
            <a:r>
              <a:rPr lang="zh-TW" altLang="en-US" dirty="0" smtClean="0">
                <a:solidFill>
                  <a:srgbClr val="FF0000"/>
                </a:solidFill>
              </a:rPr>
              <a:t>。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分佈：	非洲。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 descr="ç½çç">
            <a:hlinkClick r:id="" action="ppaction://noaction" highlightClick="1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8600" y="3268980"/>
            <a:ext cx="3548199" cy="2286000"/>
          </a:xfrm>
          <a:prstGeom prst="quadArrowCallout">
            <a:avLst/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3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雙峰駱駝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有兩個駝峰。毛色為深棕色到暗灰色，頭頸部、駝峰、前肢及尾巴末端都有長達</a:t>
            </a:r>
            <a:r>
              <a:rPr lang="en-US" altLang="zh-TW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25.5cm</a:t>
            </a:r>
            <a:r>
              <a:rPr lang="zh-TW" altLang="en-US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的粗毛。頭頸部長，尾巴短，眼睫毛濃密，耳朵小，上唇深裂，鼻孔扁平呈細縫狀，蹄寬大呈扇狀。</a:t>
            </a:r>
          </a:p>
        </p:txBody>
      </p:sp>
      <p:pic>
        <p:nvPicPr>
          <p:cNvPr id="1026" name="Picture 2" descr="雙峰駱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314" y="2194560"/>
            <a:ext cx="3482748" cy="3177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88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國王企鵝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與皇帝企鵝相較，嘴相對較長，耳斑有不同的色調及形狀。幼鳥有較淺的黃色耳斑及較暗的下顎板。亞種間的不同在嘴及翅膀的長度。</a:t>
            </a:r>
          </a:p>
        </p:txBody>
      </p:sp>
      <p:pic>
        <p:nvPicPr>
          <p:cNvPr id="2050" name="Picture 2" descr="國王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1349" y="2194560"/>
            <a:ext cx="2560320" cy="40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71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360" y="764373"/>
            <a:ext cx="7955280" cy="129302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國王</a:t>
            </a:r>
            <a:r>
              <a:rPr lang="zh-TW" altLang="en-US" dirty="0" smtClean="0"/>
              <a:t>企鵝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newweb.zoo.gov.tw/Pager/Show/ZooData_Index_Show.aspx?Animal_ID=118</a:t>
            </a:r>
            <a:endParaRPr lang="en-US" altLang="zh-TW" dirty="0" smtClean="0"/>
          </a:p>
          <a:p>
            <a:r>
              <a:rPr lang="zh-TW" altLang="en-US" dirty="0"/>
              <a:t>雙峰</a:t>
            </a:r>
            <a:r>
              <a:rPr lang="zh-TW" altLang="en-US" dirty="0" smtClean="0"/>
              <a:t>駱駝</a:t>
            </a:r>
            <a:r>
              <a:rPr lang="en-US" altLang="zh-TW" dirty="0">
                <a:hlinkClick r:id="rId3"/>
              </a:rPr>
              <a:t>http://newweb.zoo.gov.tw/Pager/Show/ZooData_Index_Show.aspx?Animal_ID=42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77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55</TotalTime>
  <Words>172</Words>
  <Application>Microsoft Office PowerPoint</Application>
  <PresentationFormat>如螢幕大小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清松手寫體2</vt:lpstr>
      <vt:lpstr>新細明體</vt:lpstr>
      <vt:lpstr>Arial</vt:lpstr>
      <vt:lpstr>Century Gothic</vt:lpstr>
      <vt:lpstr>飛機雲</vt:lpstr>
      <vt:lpstr>動物的世界</vt:lpstr>
      <vt:lpstr>白犀牛</vt:lpstr>
      <vt:lpstr>雙峰駱駝</vt:lpstr>
      <vt:lpstr>國王企鵝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動物的世界</dc:title>
  <dc:creator>Windows 使用者</dc:creator>
  <cp:lastModifiedBy>Windows 使用者</cp:lastModifiedBy>
  <cp:revision>7</cp:revision>
  <dcterms:created xsi:type="dcterms:W3CDTF">2019-12-24T07:35:12Z</dcterms:created>
  <dcterms:modified xsi:type="dcterms:W3CDTF">2019-12-31T07:59:02Z</dcterms:modified>
</cp:coreProperties>
</file>