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A0304-FD44-4180-85F8-915FB24387F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09A8F-0BA6-433F-92D2-33557720E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3085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08618-E224-40C2-A8D7-9994C57D7E5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D9B4C-C06C-41C1-BF40-1AB5E5D9A6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96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0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33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202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908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2736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580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4155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8672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6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9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284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21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279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42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22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28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31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6C61825-385E-480A-88A4-F061D414361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628618-BE48-49FB-B40E-927C97FF7F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0067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800" kern="1200" cap="all">
          <a:ln w="3175" cmpd="sng">
            <a:noFill/>
          </a:ln>
          <a:solidFill>
            <a:schemeClr val="accent5"/>
          </a:solidFill>
          <a:effectLst/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200" kern="1200" cap="none">
          <a:solidFill>
            <a:schemeClr val="accent5">
              <a:lumMod val="75000"/>
            </a:schemeClr>
          </a:solidFill>
          <a:effectLst/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200" kern="1200" cap="none">
          <a:solidFill>
            <a:schemeClr val="accent5">
              <a:lumMod val="75000"/>
            </a:schemeClr>
          </a:solidFill>
          <a:effectLst/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200" kern="1200" cap="none">
          <a:solidFill>
            <a:schemeClr val="accent5">
              <a:lumMod val="75000"/>
            </a:schemeClr>
          </a:solidFill>
          <a:effectLst/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200" kern="1200" cap="none">
          <a:solidFill>
            <a:schemeClr val="accent5">
              <a:lumMod val="75000"/>
            </a:schemeClr>
          </a:solidFill>
          <a:effectLst/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3200" kern="1200" cap="none">
          <a:solidFill>
            <a:schemeClr val="accent5">
              <a:lumMod val="75000"/>
            </a:schemeClr>
          </a:solidFill>
          <a:effectLst/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oo.gov.tw/introduce/detail.aspx?id=2282" TargetMode="External"/><Relationship Id="rId2" Type="http://schemas.openxmlformats.org/officeDocument/2006/relationships/hyperlink" Target="https://www.zoo.gov.tw/introduce/detail.aspx?id=198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資料整理</a:t>
            </a:r>
            <a:r>
              <a:rPr lang="en-US" altLang="zh-TW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愷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均</a:t>
            </a:r>
          </a:p>
        </p:txBody>
      </p:sp>
    </p:spTree>
    <p:extLst>
      <p:ext uri="{BB962C8B-B14F-4D97-AF65-F5344CB8AC3E}">
        <p14:creationId xmlns:p14="http://schemas.microsoft.com/office/powerpoint/2010/main" val="4293507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Tm="5000">
        <p14:vortex dir="r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穿山甲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dirty="0" smtClean="0"/>
              <a:t>分布於</a:t>
            </a:r>
            <a:r>
              <a:rPr lang="zh-TW" altLang="en-US" dirty="0"/>
              <a:t>尼泊爾、錫金、緬甸、泰國、中南半島、中國大陸南方、臺灣、</a:t>
            </a:r>
            <a:r>
              <a:rPr lang="zh-TW" altLang="en-US" dirty="0" smtClean="0"/>
              <a:t>海南島</a:t>
            </a:r>
          </a:p>
          <a:p>
            <a:r>
              <a:rPr lang="zh-TW" altLang="en-US" dirty="0"/>
              <a:t>以白蟻、螞蟻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頭呈圓錐狀，吻端尖，眼小，眼瞼厚。除了吻部、臉頰、下顎、喉部、腹部及四肢內側外，全身都覆蓋著灰褐色的鱗片</a:t>
            </a:r>
          </a:p>
        </p:txBody>
      </p:sp>
      <p:pic>
        <p:nvPicPr>
          <p:cNvPr id="2050" name="Picture 2" descr="èºç£ç©¿å±±ç²ç¬¬1å¼µåç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181" y="2141538"/>
            <a:ext cx="3649662" cy="364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141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:blinds dir="vert"/>
      </p:transition>
    </mc:Choice>
    <mc:Fallback>
      <p:transition spd="slow" advTm="5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/>
              <a:t>石虎耳背的白斑是與家貓分辨的特徵之</a:t>
            </a:r>
            <a:r>
              <a:rPr lang="zh-TW" altLang="en-US" dirty="0" smtClean="0"/>
              <a:t>一</a:t>
            </a:r>
            <a:endParaRPr lang="en-US" altLang="zh-TW" dirty="0" smtClean="0"/>
          </a:p>
          <a:p>
            <a:r>
              <a:rPr lang="zh-TW" altLang="en-US" dirty="0" smtClean="0"/>
              <a:t>分布於</a:t>
            </a:r>
            <a:r>
              <a:rPr lang="zh-TW" altLang="en-US" dirty="0"/>
              <a:t>中國大陸南方至南亞、東南亞、臺灣、</a:t>
            </a:r>
            <a:r>
              <a:rPr lang="zh-TW" altLang="en-US" dirty="0" smtClean="0"/>
              <a:t>海南島</a:t>
            </a:r>
            <a:endParaRPr lang="en-US" altLang="zh-TW" dirty="0" smtClean="0"/>
          </a:p>
          <a:p>
            <a:r>
              <a:rPr lang="zh-TW" altLang="en-US" dirty="0"/>
              <a:t>是小型囓齒類的</a:t>
            </a:r>
            <a:r>
              <a:rPr lang="zh-TW" altLang="en-US" dirty="0" smtClean="0"/>
              <a:t>天敵</a:t>
            </a:r>
            <a:endParaRPr lang="en-US" altLang="zh-TW" dirty="0" smtClean="0"/>
          </a:p>
          <a:p>
            <a:r>
              <a:rPr lang="zh-TW" altLang="en-US" dirty="0"/>
              <a:t>肉食性，以小型動物為主</a:t>
            </a:r>
          </a:p>
        </p:txBody>
      </p:sp>
      <p:pic>
        <p:nvPicPr>
          <p:cNvPr id="1026" name="Picture 2" descr="ç³èç¬¬1å¼µåç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70806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044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 advTm="5000">
        <p14:honeycomb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40080" y="2142068"/>
            <a:ext cx="7589520" cy="3649133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石虎</a:t>
            </a:r>
            <a:r>
              <a:rPr lang="en-US" altLang="zh-TW" sz="3200" dirty="0">
                <a:hlinkClick r:id="rId2"/>
              </a:rPr>
              <a:t>https://</a:t>
            </a:r>
            <a:r>
              <a:rPr lang="en-US" altLang="zh-TW" sz="3200" dirty="0" smtClean="0">
                <a:hlinkClick r:id="rId2"/>
              </a:rPr>
              <a:t>www.zoo.gov.tw/introduce/detail.aspx?id=1987</a:t>
            </a:r>
            <a:endParaRPr lang="en-US" altLang="zh-TW" sz="3200" dirty="0" smtClean="0"/>
          </a:p>
          <a:p>
            <a:r>
              <a:rPr lang="zh-TW" altLang="en-US" sz="3200" dirty="0" smtClean="0"/>
              <a:t>穿山甲</a:t>
            </a:r>
            <a:r>
              <a:rPr lang="en-US" altLang="zh-TW" sz="3200" dirty="0">
                <a:hlinkClick r:id="rId3"/>
              </a:rPr>
              <a:t>https://www.zoo.gov.tw/introduce/detail.aspx?id=2282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409051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ractur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41</TotalTime>
  <Words>123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天體</vt:lpstr>
      <vt:lpstr>動物介紹</vt:lpstr>
      <vt:lpstr>穿山甲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5</cp:revision>
  <dcterms:created xsi:type="dcterms:W3CDTF">2019-12-24T07:35:02Z</dcterms:created>
  <dcterms:modified xsi:type="dcterms:W3CDTF">2020-01-07T07:53:24Z</dcterms:modified>
</cp:coreProperties>
</file>