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E0F0CB0-5F85-42CF-B9E3-CE85F14A918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FB70512-15D8-4389-AA54-2CE37D649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9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0CB0-5F85-42CF-B9E3-CE85F14A918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512-15D8-4389-AA54-2CE37D649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0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E0F0CB0-5F85-42CF-B9E3-CE85F14A918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B70512-15D8-4389-AA54-2CE37D649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80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E0F0CB0-5F85-42CF-B9E3-CE85F14A918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B70512-15D8-4389-AA54-2CE37D649D2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198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E0F0CB0-5F85-42CF-B9E3-CE85F14A918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B70512-15D8-4389-AA54-2CE37D649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225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0CB0-5F85-42CF-B9E3-CE85F14A918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512-15D8-4389-AA54-2CE37D649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660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0CB0-5F85-42CF-B9E3-CE85F14A918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512-15D8-4389-AA54-2CE37D649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0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0CB0-5F85-42CF-B9E3-CE85F14A918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512-15D8-4389-AA54-2CE37D649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15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E0F0CB0-5F85-42CF-B9E3-CE85F14A918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B70512-15D8-4389-AA54-2CE37D649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24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0CB0-5F85-42CF-B9E3-CE85F14A918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512-15D8-4389-AA54-2CE37D649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78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E0F0CB0-5F85-42CF-B9E3-CE85F14A918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FB70512-15D8-4389-AA54-2CE37D649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58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0CB0-5F85-42CF-B9E3-CE85F14A918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512-15D8-4389-AA54-2CE37D649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24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0CB0-5F85-42CF-B9E3-CE85F14A918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512-15D8-4389-AA54-2CE37D649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618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0CB0-5F85-42CF-B9E3-CE85F14A918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512-15D8-4389-AA54-2CE37D649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9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0CB0-5F85-42CF-B9E3-CE85F14A918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512-15D8-4389-AA54-2CE37D649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21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0CB0-5F85-42CF-B9E3-CE85F14A918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512-15D8-4389-AA54-2CE37D649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63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0CB0-5F85-42CF-B9E3-CE85F14A918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512-15D8-4389-AA54-2CE37D649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51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F0CB0-5F85-42CF-B9E3-CE85F14A918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0512-15D8-4389-AA54-2CE37D649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971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動物介紹</a:t>
            </a:r>
            <a:endParaRPr lang="zh-TW" altLang="en-US" dirty="0"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資料來源：阿郭</a:t>
            </a:r>
            <a:endParaRPr lang="zh-TW" altLang="en-US" dirty="0">
              <a:solidFill>
                <a:schemeClr val="tx1">
                  <a:lumMod val="95000"/>
                </a:schemeClr>
              </a:solidFill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601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">
        <p14:vortex dir="r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石虎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瀕臨</a:t>
            </a: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絕種保育類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野生動物！</a:t>
            </a:r>
            <a:endParaRPr lang="en-US" altLang="zh-TW" dirty="0" smtClean="0">
              <a:solidFill>
                <a:schemeClr val="tx1">
                  <a:lumMod val="95000"/>
                </a:schemeClr>
              </a:solidFill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  <a:p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小型</a:t>
            </a: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囓齒類的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天敵</a:t>
            </a:r>
            <a:endParaRPr lang="en-US" altLang="zh-TW" dirty="0" smtClean="0">
              <a:solidFill>
                <a:schemeClr val="tx1">
                  <a:lumMod val="95000"/>
                </a:schemeClr>
              </a:solidFill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  <a:p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數量已極為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稀少！</a:t>
            </a:r>
            <a:endParaRPr lang="zh-TW" altLang="en-US" dirty="0">
              <a:solidFill>
                <a:schemeClr val="tx1">
                  <a:lumMod val="95000"/>
                </a:schemeClr>
              </a:solidFill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7161" y="2364377"/>
            <a:ext cx="3056552" cy="20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6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食蛇龜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珍貴稀有保育類野生動物</a:t>
            </a:r>
            <a:endParaRPr lang="en-US" altLang="zh-TW" dirty="0" smtClean="0">
              <a:solidFill>
                <a:schemeClr val="tx1">
                  <a:lumMod val="95000"/>
                </a:schemeClr>
              </a:solidFill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  <a:p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棲息在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潮濕</a:t>
            </a: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且近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水源的森林</a:t>
            </a: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或灌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叢</a:t>
            </a:r>
            <a:endParaRPr lang="zh-TW" altLang="en-US" dirty="0">
              <a:solidFill>
                <a:schemeClr val="tx1">
                  <a:lumMod val="95000"/>
                </a:schemeClr>
              </a:solidFill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0670" y="2141472"/>
            <a:ext cx="3125192" cy="2087628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relaxedInset"/>
          </a:sp3d>
        </p:spPr>
      </p:pic>
    </p:spTree>
    <p:extLst>
      <p:ext uri="{BB962C8B-B14F-4D97-AF65-F5344CB8AC3E}">
        <p14:creationId xmlns:p14="http://schemas.microsoft.com/office/powerpoint/2010/main" val="220185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臺灣雲豹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夜行性，喜歡單獨活動，善於攀</a:t>
            </a:r>
            <a:r>
              <a:rPr lang="zh-TW" altLang="en-US" dirty="0" smtClean="0"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樹</a:t>
            </a:r>
            <a:endParaRPr lang="en-US" altLang="zh-TW" dirty="0" smtClean="0"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  <a:p>
            <a:r>
              <a:rPr lang="zh-TW" altLang="en-US" dirty="0"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頸側及體側有大型塊雲狀</a:t>
            </a:r>
            <a:r>
              <a:rPr lang="zh-TW" altLang="en-US" dirty="0" smtClean="0"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黑斑</a:t>
            </a:r>
            <a:endParaRPr lang="en-US" altLang="zh-TW" dirty="0" smtClean="0"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  <a:p>
            <a:r>
              <a:rPr lang="zh-TW" altLang="en-US" dirty="0"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曾廣泛分佈在全島各地海拔一千公尺以上的原始森林。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5437" y="3433762"/>
            <a:ext cx="2381250" cy="1590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95000"/>
                <a:lumOff val="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9975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5770" y="2497286"/>
            <a:ext cx="6447501" cy="4060267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石虎</a:t>
            </a:r>
            <a:endParaRPr lang="en-US" altLang="zh-TW" dirty="0" smtClean="0">
              <a:solidFill>
                <a:schemeClr val="tx1">
                  <a:lumMod val="95000"/>
                </a:schemeClr>
              </a:solidFill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  <a:p>
            <a:r>
              <a:rPr lang="en-US" altLang="zh-TW" dirty="0">
                <a:solidFill>
                  <a:schemeClr val="tx1">
                    <a:lumMod val="95000"/>
                  </a:schemeClr>
                </a:solidFill>
              </a:rPr>
              <a:t>http://</a:t>
            </a:r>
            <a:r>
              <a:rPr lang="en-US" altLang="zh-TW" dirty="0" smtClean="0">
                <a:solidFill>
                  <a:schemeClr val="tx1">
                    <a:lumMod val="95000"/>
                  </a:schemeClr>
                </a:solidFill>
              </a:rPr>
              <a:t>newweb.zoo.gov.tw/Pager/Show/ZooData_Index_Show.aspx?Animal_ID=10</a:t>
            </a:r>
          </a:p>
          <a:p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食蛇龜</a:t>
            </a:r>
            <a:endParaRPr lang="en-US" altLang="zh-TW" dirty="0" smtClean="0">
              <a:solidFill>
                <a:schemeClr val="tx1">
                  <a:lumMod val="95000"/>
                </a:schemeClr>
              </a:solidFill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  <a:p>
            <a:r>
              <a:rPr lang="en-US" altLang="zh-TW" dirty="0">
                <a:solidFill>
                  <a:schemeClr val="tx1">
                    <a:lumMod val="95000"/>
                  </a:schemeClr>
                </a:solidFill>
              </a:rPr>
              <a:t>http://</a:t>
            </a:r>
            <a:r>
              <a:rPr lang="en-US" altLang="zh-TW" dirty="0" smtClean="0">
                <a:solidFill>
                  <a:schemeClr val="tx1">
                    <a:lumMod val="95000"/>
                  </a:schemeClr>
                </a:solidFill>
              </a:rPr>
              <a:t>newweb.zoo.gov.tw/Pager/Show/ZooData_Index_Show.aspx?Animal_ID=292</a:t>
            </a:r>
          </a:p>
          <a:p>
            <a:endParaRPr lang="en-US" altLang="zh-TW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台灣雲豹</a:t>
            </a:r>
            <a:endParaRPr lang="en-US" altLang="zh-TW" dirty="0" smtClean="0">
              <a:solidFill>
                <a:schemeClr val="tx1">
                  <a:lumMod val="95000"/>
                </a:schemeClr>
              </a:solidFill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  <a:p>
            <a:r>
              <a:rPr lang="en-US" altLang="zh-TW" dirty="0">
                <a:solidFill>
                  <a:schemeClr val="tx1">
                    <a:lumMod val="95000"/>
                  </a:schemeClr>
                </a:solidFill>
              </a:rPr>
              <a:t>http://newweb.zoo.gov.tw/Pager/Show/ZooData_Index_Show.aspx?Animal_ID=11</a:t>
            </a:r>
            <a:endParaRPr lang="zh-TW" alt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5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70</TotalTime>
  <Words>103</Words>
  <Application>Microsoft Office PowerPoint</Application>
  <PresentationFormat>如螢幕大小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文鼎粗鋼筆行楷</vt:lpstr>
      <vt:lpstr>新細明體</vt:lpstr>
      <vt:lpstr>Arial</vt:lpstr>
      <vt:lpstr>Century Gothic</vt:lpstr>
      <vt:lpstr>飛機雲</vt:lpstr>
      <vt:lpstr>動物介紹</vt:lpstr>
      <vt:lpstr>石虎</vt:lpstr>
      <vt:lpstr>食蛇龜</vt:lpstr>
      <vt:lpstr>臺灣雲豹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動物介紹</dc:title>
  <dc:creator>Windows 使用者</dc:creator>
  <cp:lastModifiedBy>Windows 使用者</cp:lastModifiedBy>
  <cp:revision>9</cp:revision>
  <dcterms:created xsi:type="dcterms:W3CDTF">2019-12-24T07:40:46Z</dcterms:created>
  <dcterms:modified xsi:type="dcterms:W3CDTF">2020-01-07T07:58:39Z</dcterms:modified>
</cp:coreProperties>
</file>