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1" r:id="rId1"/>
  </p:sld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F2B94-AB67-44CF-B9B4-27F172195466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77102-84F6-4CDA-906F-7DD1D43AD2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5654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F2B94-AB67-44CF-B9B4-27F172195466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77102-84F6-4CDA-906F-7DD1D43AD2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3724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F2B94-AB67-44CF-B9B4-27F172195466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77102-84F6-4CDA-906F-7DD1D43AD2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22716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F2B94-AB67-44CF-B9B4-27F172195466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77102-84F6-4CDA-906F-7DD1D43AD25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136272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F2B94-AB67-44CF-B9B4-27F172195466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77102-84F6-4CDA-906F-7DD1D43AD2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07155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F2B94-AB67-44CF-B9B4-27F172195466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77102-84F6-4CDA-906F-7DD1D43AD25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830169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F2B94-AB67-44CF-B9B4-27F172195466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77102-84F6-4CDA-906F-7DD1D43AD2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34731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F2B94-AB67-44CF-B9B4-27F172195466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77102-84F6-4CDA-906F-7DD1D43AD2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28719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F2B94-AB67-44CF-B9B4-27F172195466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77102-84F6-4CDA-906F-7DD1D43AD2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42631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F2B94-AB67-44CF-B9B4-27F172195466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77102-84F6-4CDA-906F-7DD1D43AD2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5238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F2B94-AB67-44CF-B9B4-27F172195466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77102-84F6-4CDA-906F-7DD1D43AD2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5234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F2B94-AB67-44CF-B9B4-27F172195466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77102-84F6-4CDA-906F-7DD1D43AD2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170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F2B94-AB67-44CF-B9B4-27F172195466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77102-84F6-4CDA-906F-7DD1D43AD2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7644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F2B94-AB67-44CF-B9B4-27F172195466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77102-84F6-4CDA-906F-7DD1D43AD2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4313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F2B94-AB67-44CF-B9B4-27F172195466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77102-84F6-4CDA-906F-7DD1D43AD2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6670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F2B94-AB67-44CF-B9B4-27F172195466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77102-84F6-4CDA-906F-7DD1D43AD2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8731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F2B94-AB67-44CF-B9B4-27F172195466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77102-84F6-4CDA-906F-7DD1D43AD2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1782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F2B94-AB67-44CF-B9B4-27F172195466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77102-84F6-4CDA-906F-7DD1D43AD2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1798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D2F2B94-AB67-44CF-B9B4-27F172195466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5377102-84F6-4CDA-906F-7DD1D43AD2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35146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  <p:sldLayoutId id="2147483813" r:id="rId12"/>
    <p:sldLayoutId id="2147483814" r:id="rId13"/>
    <p:sldLayoutId id="2147483815" r:id="rId14"/>
    <p:sldLayoutId id="2147483816" r:id="rId15"/>
    <p:sldLayoutId id="2147483817" r:id="rId16"/>
    <p:sldLayoutId id="2147483818" r:id="rId17"/>
    <p:sldLayoutId id="2147483819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newweb.zoo.gov.tw/Pager/Show/ZooData_Index_Show.aspx?Animal_ID=1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zh-TW" altLang="en-US" dirty="0" smtClean="0"/>
              <a:t>                 </a:t>
            </a:r>
            <a:r>
              <a:rPr lang="zh-TW" altLang="en-US" dirty="0" smtClean="0">
                <a:solidFill>
                  <a:srgbClr val="00B0F0"/>
                </a:solidFill>
              </a:rPr>
              <a:t>動物介紹</a:t>
            </a:r>
            <a:endParaRPr lang="zh-TW" altLang="en-US" dirty="0">
              <a:solidFill>
                <a:srgbClr val="00B0F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68068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石</a:t>
            </a:r>
            <a:r>
              <a:rPr lang="zh-TW" altLang="en-US" dirty="0"/>
              <a:t>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瀕臨絕種保育類</a:t>
            </a:r>
            <a:r>
              <a:rPr lang="zh-TW" altLang="en-US" dirty="0" smtClean="0"/>
              <a:t>野生</a:t>
            </a:r>
            <a:endParaRPr lang="en-US" altLang="zh-TW" dirty="0"/>
          </a:p>
          <a:p>
            <a:r>
              <a:rPr lang="zh-TW" altLang="en-US" dirty="0"/>
              <a:t>石虎耳背的白斑是與家貓分辨的特徵之一。</a:t>
            </a:r>
          </a:p>
        </p:txBody>
      </p:sp>
      <p:pic>
        <p:nvPicPr>
          <p:cNvPr id="1026" name="Picture 2" descr="石虎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87887" y="3236912"/>
            <a:ext cx="3175000" cy="212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矩形 4"/>
          <p:cNvSpPr/>
          <p:nvPr/>
        </p:nvSpPr>
        <p:spPr>
          <a:xfrm>
            <a:off x="420566" y="1422023"/>
            <a:ext cx="833469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zh-TW" altLang="en-US" sz="1350" dirty="0"/>
          </a:p>
        </p:txBody>
      </p:sp>
    </p:spTree>
    <p:extLst>
      <p:ext uri="{BB962C8B-B14F-4D97-AF65-F5344CB8AC3E}">
        <p14:creationId xmlns:p14="http://schemas.microsoft.com/office/powerpoint/2010/main" val="1350124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9000"/>
    </mc:Choice>
    <mc:Fallback>
      <p:transition spd="slow" advTm="39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hlinkClick r:id="rId2"/>
              </a:rPr>
              <a:t>石虎</a:t>
            </a:r>
            <a:endParaRPr lang="en-US" altLang="zh-TW" dirty="0">
              <a:hlinkClick r:id="rId2"/>
            </a:endParaRPr>
          </a:p>
          <a:p>
            <a:r>
              <a:rPr lang="en-US" altLang="zh-TW" dirty="0" smtClean="0">
                <a:hlinkClick r:id="rId2"/>
              </a:rPr>
              <a:t>http</a:t>
            </a:r>
            <a:r>
              <a:rPr lang="en-US" altLang="zh-TW" dirty="0">
                <a:hlinkClick r:id="rId2"/>
              </a:rPr>
              <a:t>://newweb.zoo.gov.tw/Pager/Show/ZooData_Index_Show.aspx?Animal_ID=10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14001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32</TotalTime>
  <Words>32</Words>
  <Application>Microsoft Office PowerPoint</Application>
  <PresentationFormat>如螢幕大小 (4:3)</PresentationFormat>
  <Paragraphs>7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7" baseType="lpstr">
      <vt:lpstr>微軟正黑體</vt:lpstr>
      <vt:lpstr>Century Gothic</vt:lpstr>
      <vt:lpstr>Wingdings 3</vt:lpstr>
      <vt:lpstr>切割線</vt:lpstr>
      <vt:lpstr>                 動物介紹</vt:lpstr>
      <vt:lpstr>石虎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</dc:title>
  <dc:creator>Windows 使用者</dc:creator>
  <cp:lastModifiedBy>Windows 使用者</cp:lastModifiedBy>
  <cp:revision>7</cp:revision>
  <dcterms:created xsi:type="dcterms:W3CDTF">2019-12-24T07:50:08Z</dcterms:created>
  <dcterms:modified xsi:type="dcterms:W3CDTF">2020-01-07T07:57:15Z</dcterms:modified>
</cp:coreProperties>
</file>