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280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503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105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021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6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01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24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99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134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7174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95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E6969-664E-4AF9-94A9-E8F24F568B7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E5A93-071C-4B25-B2D5-FF3648A620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4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動物介紹吳 宏達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144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白鼻心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白鼻心為臺灣</a:t>
            </a:r>
            <a:r>
              <a:rPr lang="zh-TW" altLang="en-US"/>
              <a:t>特有</a:t>
            </a:r>
            <a:r>
              <a:rPr lang="zh-TW" altLang="en-US" smtClean="0"/>
              <a:t>亞</a:t>
            </a:r>
            <a:r>
              <a:rPr lang="zh-TW" altLang="en-US"/>
              <a:t>經常在樹上覓食</a:t>
            </a:r>
            <a:r>
              <a:rPr lang="zh-TW" altLang="en-US" smtClean="0"/>
              <a:t>種</a:t>
            </a:r>
            <a:r>
              <a:rPr lang="zh-TW" altLang="en-US" dirty="0" smtClean="0"/>
              <a:t>多於</a:t>
            </a:r>
            <a:r>
              <a:rPr lang="zh-TW" altLang="en-US" dirty="0"/>
              <a:t>夜晚活動，</a:t>
            </a:r>
          </a:p>
        </p:txBody>
      </p:sp>
      <p:pic>
        <p:nvPicPr>
          <p:cNvPr id="1026" name="Picture 2" descr="白鼻心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514" y="1825624"/>
            <a:ext cx="3721624" cy="2486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972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4487" y="1954530"/>
            <a:ext cx="7886700" cy="4351338"/>
          </a:xfrm>
        </p:spPr>
        <p:txBody>
          <a:bodyPr/>
          <a:lstStyle/>
          <a:p>
            <a:r>
              <a:rPr lang="zh-TW" altLang="en-US" dirty="0"/>
              <a:t>有</a:t>
            </a:r>
            <a:r>
              <a:rPr lang="en-US" altLang="zh-TW" dirty="0"/>
              <a:t>2</a:t>
            </a:r>
            <a:r>
              <a:rPr lang="zh-TW" altLang="en-US" dirty="0"/>
              <a:t>個亞種，</a:t>
            </a:r>
            <a:r>
              <a:rPr lang="en-US" altLang="zh-TW" dirty="0"/>
              <a:t>A. p. </a:t>
            </a:r>
            <a:r>
              <a:rPr lang="en-US" altLang="zh-TW" dirty="0" err="1"/>
              <a:t>patagonicus</a:t>
            </a:r>
            <a:r>
              <a:rPr lang="zh-TW" altLang="en-US" dirty="0"/>
              <a:t>分佈於南美福克蘭群島及南喬治亞島，而</a:t>
            </a:r>
            <a:r>
              <a:rPr lang="en-US" altLang="zh-TW" dirty="0"/>
              <a:t>A. p. </a:t>
            </a:r>
            <a:r>
              <a:rPr lang="en-US" altLang="zh-TW" dirty="0" err="1"/>
              <a:t>halli</a:t>
            </a:r>
            <a:r>
              <a:rPr lang="zh-TW" altLang="en-US" dirty="0"/>
              <a:t>則分佈於南非南端的海域</a:t>
            </a:r>
          </a:p>
        </p:txBody>
      </p:sp>
      <p:pic>
        <p:nvPicPr>
          <p:cNvPr id="2052" name="Picture 4" descr="國王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383" y="3129642"/>
            <a:ext cx="2257834" cy="3521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794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57</Words>
  <Application>Microsoft Office PowerPoint</Application>
  <PresentationFormat>如螢幕大小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動物介紹吳 宏達</vt:lpstr>
      <vt:lpstr>白鼻心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ㄉ</dc:title>
  <dc:creator>Windows 使用者</dc:creator>
  <cp:lastModifiedBy>Windows 使用者</cp:lastModifiedBy>
  <cp:revision>7</cp:revision>
  <dcterms:created xsi:type="dcterms:W3CDTF">2019-12-24T07:42:32Z</dcterms:created>
  <dcterms:modified xsi:type="dcterms:W3CDTF">2020-01-07T07:54:19Z</dcterms:modified>
</cp:coreProperties>
</file>