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563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284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576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285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511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645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878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27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47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802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443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EE903-4802-41F7-8730-9954FE493A6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47D65-FC29-4281-A1E3-B9CE16EA05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17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o.gov.tw/introduce/detail.aspx?id=3809" TargetMode="External"/><Relationship Id="rId2" Type="http://schemas.openxmlformats.org/officeDocument/2006/relationships/hyperlink" Target="https://www.zoo.gov.tw/introduce/detail.aspx?id=23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動物介紹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阿勳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285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馬來長嘴鱷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其頭部會逐漸往口鼻縮窄，且沒有雄性恆河鱷吻端的球狀突起。體色為橄欖綠色，吻部、背上有模糊黑色橫條紋；未成年的馬來長嘴鱷大多是深棕色或像巧克力的顏色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。</a:t>
            </a:r>
            <a:endParaRPr lang="en-US" altLang="zh-TW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泰國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南部</a:t>
            </a:r>
            <a:endParaRPr lang="en-US" altLang="zh-TW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馬來長嘴鱷細長的吻適合捕魚，因此以魚類為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主食</a:t>
            </a:r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牠們偶爾也會捕食昆蟲、甲殼類動物和哺乳動物。</a:t>
            </a:r>
          </a:p>
        </p:txBody>
      </p:sp>
      <p:pic>
        <p:nvPicPr>
          <p:cNvPr id="1028" name="Picture 4" descr="馬來長吻鱷第2張圖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581" y="1825625"/>
            <a:ext cx="4222478" cy="42224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4092519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 smtClean="0"/>
              <a:t>故</a:t>
            </a:r>
            <a:r>
              <a:rPr lang="zh-TW" altLang="en-US" sz="2400" dirty="0"/>
              <a:t>名。身體大部分為深棕色</a:t>
            </a:r>
            <a:r>
              <a:rPr lang="zh-TW" altLang="en-US" sz="2400" dirty="0" smtClean="0"/>
              <a:t>，蹠</a:t>
            </a:r>
            <a:r>
              <a:rPr lang="zh-TW" altLang="en-US" sz="2400" dirty="0"/>
              <a:t>底顏色較淡，且有毛可防</a:t>
            </a:r>
            <a:r>
              <a:rPr lang="zh-TW" altLang="en-US" sz="2400" dirty="0" smtClean="0"/>
              <a:t>滑</a:t>
            </a:r>
            <a:r>
              <a:rPr lang="zh-TW" altLang="en-US" sz="2400" dirty="0"/>
              <a:t>尾部則為環狀黑白</a:t>
            </a:r>
            <a:r>
              <a:rPr lang="zh-TW" altLang="en-US" sz="2400" dirty="0" smtClean="0"/>
              <a:t>相間</a:t>
            </a:r>
            <a:endParaRPr lang="en-US" altLang="zh-TW" sz="2400" dirty="0" smtClean="0"/>
          </a:p>
          <a:p>
            <a:r>
              <a:rPr lang="zh-TW" altLang="en-US" sz="2400" dirty="0"/>
              <a:t>生活在海拔</a:t>
            </a:r>
            <a:r>
              <a:rPr lang="en-US" altLang="zh-TW" sz="2400" dirty="0"/>
              <a:t>1,800-4,000</a:t>
            </a:r>
            <a:r>
              <a:rPr lang="zh-TW" altLang="en-US" sz="2400" dirty="0"/>
              <a:t>公尺山區的</a:t>
            </a:r>
            <a:r>
              <a:rPr lang="zh-TW" altLang="en-US" sz="2400" dirty="0" smtClean="0"/>
              <a:t>森林</a:t>
            </a:r>
            <a:endParaRPr lang="en-US" altLang="zh-TW" sz="2400" dirty="0" smtClean="0"/>
          </a:p>
          <a:p>
            <a:r>
              <a:rPr lang="zh-TW" altLang="en-US" sz="2400" dirty="0"/>
              <a:t>雜食性，在野外取食筍尖、草、根、水果、橡實、昆蟲、蛋、小鳥等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/>
              <a:t>小貓熊是夜行性或晨昏活動的</a:t>
            </a:r>
            <a:r>
              <a:rPr lang="zh-TW" altLang="en-US" sz="2400" dirty="0" smtClean="0"/>
              <a:t>動物</a:t>
            </a:r>
            <a:endParaRPr lang="en-US" altLang="zh-TW" sz="2400" dirty="0" smtClean="0"/>
          </a:p>
          <a:p>
            <a:r>
              <a:rPr lang="zh-TW" altLang="en-US" sz="2400" dirty="0"/>
              <a:t>小貓熊擅長爬樹，但多半在地面上進食。</a:t>
            </a:r>
            <a:endParaRPr lang="en-US" altLang="zh-TW" sz="2400" dirty="0" smtClean="0"/>
          </a:p>
          <a:p>
            <a:endParaRPr lang="zh-TW" altLang="en-US" sz="2400" dirty="0"/>
          </a:p>
        </p:txBody>
      </p:sp>
      <p:pic>
        <p:nvPicPr>
          <p:cNvPr id="2050" name="Picture 2" descr="小貓熊第5張圖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058194"/>
            <a:ext cx="3886200" cy="3886200"/>
          </a:xfrm>
          <a:prstGeom prst="rect">
            <a:avLst/>
          </a:prstGeom>
          <a:ln w="2286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</p:spTree>
    <p:extLst>
      <p:ext uri="{BB962C8B-B14F-4D97-AF65-F5344CB8AC3E}">
        <p14:creationId xmlns:p14="http://schemas.microsoft.com/office/powerpoint/2010/main" val="269380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馬來長嘴</a:t>
            </a:r>
            <a:r>
              <a:rPr lang="zh-TW" altLang="en-US" dirty="0" smtClean="0"/>
              <a:t>鱷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www.zoo.gov.tw/introduce/detail.aspx?id=2319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r>
              <a:rPr lang="en-US" altLang="zh-TW">
                <a:hlinkClick r:id="rId3"/>
              </a:rPr>
              <a:t>https://www.zoo.gov.tw/introduce/detail.aspx?id=3809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0687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72</TotalTime>
  <Words>186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馬來長嘴鱷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動物的世界</dc:title>
  <dc:creator>Windows 使用者</dc:creator>
  <cp:lastModifiedBy>Windows 使用者</cp:lastModifiedBy>
  <cp:revision>8</cp:revision>
  <dcterms:created xsi:type="dcterms:W3CDTF">2019-12-24T07:32:42Z</dcterms:created>
  <dcterms:modified xsi:type="dcterms:W3CDTF">2020-01-07T07:53:22Z</dcterms:modified>
</cp:coreProperties>
</file>