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20C1367B-9941-4D84-98E4-6D8AD09AD76C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956048"/>
            <a:ext cx="2990088" cy="914400"/>
          </a:xfrm>
          <a:noFill/>
        </p:spPr>
        <p:txBody>
          <a:bodyPr wrap="square" rtlCol="0">
            <a:spAutoFit/>
          </a:bodyPr>
          <a:lstStyle>
            <a:lvl1pPr>
              <a:defRPr lang="en-US" sz="4200" dirty="0"/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26BD082-C6CC-4C22-AD82-1DD620E2CCC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19297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1367B-9941-4D84-98E4-6D8AD09AD76C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BD082-C6CC-4C22-AD82-1DD620E2CC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1481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1367B-9941-4D84-98E4-6D8AD09AD76C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BD082-C6CC-4C22-AD82-1DD620E2CC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4773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1367B-9941-4D84-98E4-6D8AD09AD76C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BD082-C6CC-4C22-AD82-1DD620E2CCC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2755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1367B-9941-4D84-98E4-6D8AD09AD76C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BD082-C6CC-4C22-AD82-1DD620E2CC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1198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1367B-9941-4D84-98E4-6D8AD09AD76C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BD082-C6CC-4C22-AD82-1DD620E2CC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9528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1367B-9941-4D84-98E4-6D8AD09AD76C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BD082-C6CC-4C22-AD82-1DD620E2CC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9603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1367B-9941-4D84-98E4-6D8AD09AD76C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BD082-C6CC-4C22-AD82-1DD620E2CC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0546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1367B-9941-4D84-98E4-6D8AD09AD76C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BD082-C6CC-4C22-AD82-1DD620E2CC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1529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1367B-9941-4D84-98E4-6D8AD09AD76C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BD082-C6CC-4C22-AD82-1DD620E2CC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28861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1367B-9941-4D84-98E4-6D8AD09AD76C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BD082-C6CC-4C22-AD82-1DD620E2CC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4588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1367B-9941-4D84-98E4-6D8AD09AD76C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BD082-C6CC-4C22-AD82-1DD620E2CC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3032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1367B-9941-4D84-98E4-6D8AD09AD76C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BD082-C6CC-4C22-AD82-1DD620E2CC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151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1367B-9941-4D84-98E4-6D8AD09AD76C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BD082-C6CC-4C22-AD82-1DD620E2CC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975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1367B-9941-4D84-98E4-6D8AD09AD76C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BD082-C6CC-4C22-AD82-1DD620E2CC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406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1367B-9941-4D84-98E4-6D8AD09AD76C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BD082-C6CC-4C22-AD82-1DD620E2CC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9277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1367B-9941-4D84-98E4-6D8AD09AD76C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BD082-C6CC-4C22-AD82-1DD620E2CC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6578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1367B-9941-4D84-98E4-6D8AD09AD76C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BD082-C6CC-4C22-AD82-1DD620E2CC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5254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1367B-9941-4D84-98E4-6D8AD09AD76C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BD082-C6CC-4C22-AD82-1DD620E2CC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302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20C1367B-9941-4D84-98E4-6D8AD09AD76C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E26BD082-C6CC-4C22-AD82-1DD620E2CC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2126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  <p:sldLayoutId id="2147483766" r:id="rId18"/>
    <p:sldLayoutId id="214748376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newweb.zoo.gov.tw/Pager/Show/ZooData_Index_Show.aspx?Animal_ID=418" TargetMode="Externa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latin typeface="Broadway BT" panose="04040905080B02020502" pitchFamily="82" charset="0"/>
              </a:rPr>
              <a:t>動物世界</a:t>
            </a:r>
            <a:endParaRPr lang="zh-TW" altLang="en-US" dirty="0">
              <a:latin typeface="Broadway BT" panose="04040905080B02020502" pitchFamily="82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44575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	東非劍羚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 smtClean="0"/>
              <a:t>	灰棕底色，腹部白色，身上有明顯的棕色或黑色斑紋，幼羚為棕色調；角長而筆直由眼後筆直長出。	脊索動物門</a:t>
            </a:r>
          </a:p>
          <a:p>
            <a:r>
              <a:rPr lang="zh-TW" altLang="en-US" dirty="0" smtClean="0"/>
              <a:t>哺乳綱</a:t>
            </a:r>
          </a:p>
          <a:p>
            <a:r>
              <a:rPr lang="zh-TW" altLang="en-US" dirty="0" smtClean="0"/>
              <a:t>偶蹄目</a:t>
            </a:r>
          </a:p>
          <a:p>
            <a:r>
              <a:rPr lang="zh-TW" altLang="en-US" dirty="0" smtClean="0"/>
              <a:t>牛科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27210" y="2291903"/>
            <a:ext cx="4159590" cy="311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34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北非髯羊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smtClean="0"/>
              <a:t>毛色為黃褐色偏紅色，耳內、臉頰、腹側及四肢內側為白色，尾巴長，耳朵小，雄羊脖子下面由喉部一直到前腿有長而柔軟的鬃毛，雌雄均有角，雄性的角先向外長，再向內偏轉，最長可達</a:t>
            </a:r>
            <a:r>
              <a:rPr lang="en-US" altLang="zh-TW" smtClean="0"/>
              <a:t>840mm</a:t>
            </a:r>
            <a:r>
              <a:rPr lang="zh-TW" altLang="en-US" smtClean="0"/>
              <a:t>。</a:t>
            </a:r>
            <a:endParaRPr lang="zh-TW" altLang="en-US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68490" y="2125267"/>
            <a:ext cx="2379911" cy="178493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489" y="3903365"/>
            <a:ext cx="2379911" cy="158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405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>中名：	非洲獅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TW" altLang="en-US" dirty="0"/>
          </a:p>
          <a:p>
            <a:r>
              <a:rPr lang="zh-TW" altLang="en-US" dirty="0"/>
              <a:t>分類：	脊索動物門</a:t>
            </a:r>
          </a:p>
          <a:p>
            <a:r>
              <a:rPr lang="zh-TW" altLang="en-US" dirty="0"/>
              <a:t>哺乳綱</a:t>
            </a:r>
          </a:p>
          <a:p>
            <a:r>
              <a:rPr lang="zh-TW" altLang="en-US" dirty="0"/>
              <a:t>食肉目</a:t>
            </a:r>
          </a:p>
          <a:p>
            <a:r>
              <a:rPr lang="zh-TW" altLang="en-US" dirty="0"/>
              <a:t>貓科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51317" y="1825625"/>
            <a:ext cx="3521377" cy="264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673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非洲動物區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64969" y="1838688"/>
            <a:ext cx="7886700" cy="4351338"/>
          </a:xfrm>
        </p:spPr>
        <p:txBody>
          <a:bodyPr/>
          <a:lstStyle/>
          <a:p>
            <a:r>
              <a:rPr lang="en-US" altLang="zh-TW" dirty="0">
                <a:hlinkClick r:id="rId2"/>
              </a:rPr>
              <a:t>http://</a:t>
            </a:r>
            <a:r>
              <a:rPr lang="en-US" altLang="zh-TW" dirty="0" smtClean="0">
                <a:hlinkClick r:id="rId2"/>
              </a:rPr>
              <a:t>newweb.zoo.gov.tw/Pager/Show/ZooData_Index_Show.aspx?Animal_ID=418</a:t>
            </a:r>
            <a:r>
              <a:rPr lang="zh-TW" altLang="en-US" dirty="0" smtClean="0"/>
              <a:t> </a:t>
            </a:r>
            <a:endParaRPr lang="zh-TW" altLang="en-US" dirty="0"/>
          </a:p>
          <a:p>
            <a:endParaRPr lang="zh-TW" altLang="en-US" i="1" dirty="0"/>
          </a:p>
        </p:txBody>
      </p:sp>
    </p:spTree>
    <p:extLst>
      <p:ext uri="{BB962C8B-B14F-4D97-AF65-F5344CB8AC3E}">
        <p14:creationId xmlns:p14="http://schemas.microsoft.com/office/powerpoint/2010/main" val="4271819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主要賽事">
  <a:themeElements>
    <a:clrScheme name="主要賽事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主要賽事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主要賽事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TM04033927[[fn=主要賽事]]</Template>
  <TotalTime>57</TotalTime>
  <Words>80</Words>
  <Application>Microsoft Office PowerPoint</Application>
  <PresentationFormat>如螢幕大小 (4:3)</PresentationFormat>
  <Paragraphs>16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0" baseType="lpstr">
      <vt:lpstr>新細明體</vt:lpstr>
      <vt:lpstr>Arial</vt:lpstr>
      <vt:lpstr>Broadway BT</vt:lpstr>
      <vt:lpstr>Impact</vt:lpstr>
      <vt:lpstr>主要賽事</vt:lpstr>
      <vt:lpstr>動物世界</vt:lpstr>
      <vt:lpstr> 東非劍羚</vt:lpstr>
      <vt:lpstr>北非髯羊</vt:lpstr>
      <vt:lpstr> 中名： 非洲獅</vt:lpstr>
      <vt:lpstr>非洲動物區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動物世界</dc:title>
  <dc:creator>Windows 使用者</dc:creator>
  <cp:lastModifiedBy>Windows 使用者</cp:lastModifiedBy>
  <cp:revision>7</cp:revision>
  <dcterms:created xsi:type="dcterms:W3CDTF">2019-12-24T07:40:34Z</dcterms:created>
  <dcterms:modified xsi:type="dcterms:W3CDTF">2020-01-07T07:53:42Z</dcterms:modified>
</cp:coreProperties>
</file>