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596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619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651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240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526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523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414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325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840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460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004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9D64D-5A4E-43B6-9E2D-48619E544C5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1BAB8-87AB-420E-9A2C-9122943A4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78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418011"/>
            <a:ext cx="6746965" cy="1567543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46000">
                      <a:schemeClr val="accent4">
                        <a:lumMod val="95000"/>
                        <a:lumOff val="5000"/>
                      </a:schemeClr>
                    </a:gs>
                    <a:gs pos="100000">
                      <a:schemeClr val="accent4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dirty="0">
              <a:ln w="22225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46000">
                    <a:schemeClr val="accent4">
                      <a:lumMod val="95000"/>
                      <a:lumOff val="5000"/>
                    </a:schemeClr>
                  </a:gs>
                  <a:gs pos="100000">
                    <a:schemeClr val="accent4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3471453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solidFill>
                <a:srgbClr val="00206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802" y="2040191"/>
            <a:ext cx="2852930" cy="312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19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type.wav"/>
          </p:stSnd>
        </p:sndAc>
      </p:transition>
    </mc:Choice>
    <mc:Fallback>
      <p:transition spd="slow" advClick="0">
        <p:split orient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22" y="365126"/>
            <a:ext cx="7315200" cy="394711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3772" y="8092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我喜歡吃什麼？</a:t>
            </a:r>
            <a:endParaRPr lang="zh-TW" altLang="en-US" sz="66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3471453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火</a:t>
            </a:r>
            <a:r>
              <a:rPr lang="zh-TW" altLang="en-US" sz="4000" dirty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鍋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783772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披薩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401887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拉</a:t>
            </a:r>
            <a:r>
              <a:rPr lang="zh-TW" altLang="en-US" sz="4000" dirty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麵</a:t>
            </a:r>
          </a:p>
        </p:txBody>
      </p:sp>
    </p:spTree>
    <p:extLst>
      <p:ext uri="{BB962C8B-B14F-4D97-AF65-F5344CB8AC3E}">
        <p14:creationId xmlns:p14="http://schemas.microsoft.com/office/powerpoint/2010/main" val="3500366714"/>
      </p:ext>
    </p:extLst>
  </p:cSld>
  <p:clrMapOvr>
    <a:masterClrMapping/>
  </p:clrMapOvr>
  <p:transition spd="slow" advClick="0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41" y="731567"/>
            <a:ext cx="3396342" cy="5247820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4480560" y="1201783"/>
            <a:ext cx="4023360" cy="3853542"/>
          </a:xfrm>
          <a:prstGeom prst="irregularSeal2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57150"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0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3471453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  <a:endParaRPr lang="zh-TW" altLang="en-US" sz="4000" dirty="0">
              <a:solidFill>
                <a:srgbClr val="00206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07716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562" y="1476266"/>
            <a:ext cx="3984609" cy="3759329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645919" y="1005840"/>
            <a:ext cx="3095898" cy="2011680"/>
          </a:xfrm>
          <a:prstGeom prst="wedgeRoundRectCallout">
            <a:avLst>
              <a:gd name="adj1" fmla="val 61024"/>
              <a:gd name="adj2" fmla="val 35227"/>
              <a:gd name="adj3" fmla="val 16667"/>
            </a:avLst>
          </a:prstGeom>
          <a:gradFill>
            <a:gsLst>
              <a:gs pos="0">
                <a:srgbClr val="FF33CC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 w="38100">
            <a:solidFill>
              <a:srgbClr val="FF33CC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你真行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471453" y="5630091"/>
            <a:ext cx="2090057" cy="796834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0"/>
          </a:gra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4000" dirty="0">
              <a:solidFill>
                <a:srgbClr val="00206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60348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我喜歡吃什麼？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2019-11-05T07:26:13Z</dcterms:created>
  <dcterms:modified xsi:type="dcterms:W3CDTF">2019-11-19T07:44:44Z</dcterms:modified>
</cp:coreProperties>
</file>