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B4EED7"/>
    <a:srgbClr val="469062"/>
    <a:srgbClr val="BA46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E38B-E740-496F-ADFE-EA8A1183C77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1AFF5-DA4C-43EE-BC33-5E69BDFABD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0840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1" name="applause.wav"/>
          </p:stSnd>
        </p:sndAc>
      </p:transition>
    </mc:Choice>
    <mc:Fallback>
      <p:transition spd="slow" advClick="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E38B-E740-496F-ADFE-EA8A1183C77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1AFF5-DA4C-43EE-BC33-5E69BDFABD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4875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1" name="applause.wav"/>
          </p:stSnd>
        </p:sndAc>
      </p:transition>
    </mc:Choice>
    <mc:Fallback>
      <p:transition spd="slow" advClick="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E38B-E740-496F-ADFE-EA8A1183C77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1AFF5-DA4C-43EE-BC33-5E69BDFABD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40854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1" name="applause.wav"/>
          </p:stSnd>
        </p:sndAc>
      </p:transition>
    </mc:Choice>
    <mc:Fallback>
      <p:transition spd="slow" advClick="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E38B-E740-496F-ADFE-EA8A1183C77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1AFF5-DA4C-43EE-BC33-5E69BDFABD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88316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1" name="applause.wav"/>
          </p:stSnd>
        </p:sndAc>
      </p:transition>
    </mc:Choice>
    <mc:Fallback>
      <p:transition spd="slow" advClick="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E38B-E740-496F-ADFE-EA8A1183C77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1AFF5-DA4C-43EE-BC33-5E69BDFABD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04734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1" name="applause.wav"/>
          </p:stSnd>
        </p:sndAc>
      </p:transition>
    </mc:Choice>
    <mc:Fallback>
      <p:transition spd="slow" advClick="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E38B-E740-496F-ADFE-EA8A1183C77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1AFF5-DA4C-43EE-BC33-5E69BDFABD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98919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1" name="applause.wav"/>
          </p:stSnd>
        </p:sndAc>
      </p:transition>
    </mc:Choice>
    <mc:Fallback>
      <p:transition spd="slow" advClick="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E38B-E740-496F-ADFE-EA8A1183C77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1AFF5-DA4C-43EE-BC33-5E69BDFABD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61090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1" name="applause.wav"/>
          </p:stSnd>
        </p:sndAc>
      </p:transition>
    </mc:Choice>
    <mc:Fallback>
      <p:transition spd="slow" advClick="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E38B-E740-496F-ADFE-EA8A1183C77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1AFF5-DA4C-43EE-BC33-5E69BDFABD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21016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1" name="applause.wav"/>
          </p:stSnd>
        </p:sndAc>
      </p:transition>
    </mc:Choice>
    <mc:Fallback>
      <p:transition spd="slow" advClick="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E38B-E740-496F-ADFE-EA8A1183C77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1AFF5-DA4C-43EE-BC33-5E69BDFABD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95727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1" name="applause.wav"/>
          </p:stSnd>
        </p:sndAc>
      </p:transition>
    </mc:Choice>
    <mc:Fallback>
      <p:transition spd="slow" advClick="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E38B-E740-496F-ADFE-EA8A1183C77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1AFF5-DA4C-43EE-BC33-5E69BDFABD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1523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1" name="applause.wav"/>
          </p:stSnd>
        </p:sndAc>
      </p:transition>
    </mc:Choice>
    <mc:Fallback>
      <p:transition spd="slow" advClick="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E38B-E740-496F-ADFE-EA8A1183C77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1AFF5-DA4C-43EE-BC33-5E69BDFABD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00129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1" name="applause.wav"/>
          </p:stSnd>
        </p:sndAc>
      </p:transition>
    </mc:Choice>
    <mc:Fallback>
      <p:transition spd="slow" advClick="0">
        <p:fade/>
        <p:sndAc>
          <p:stSnd>
            <p:snd r:embed="rId1" name="applaus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3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3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3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BE38B-E740-496F-ADFE-EA8A1183C77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1AFF5-DA4C-43EE-BC33-5E69BDFABD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574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13" name="applause.wav"/>
          </p:stSnd>
        </p:sndAc>
      </p:transition>
    </mc:Choice>
    <mc:Fallback>
      <p:transition spd="slow" advClick="0">
        <p:fade/>
        <p:sndAc>
          <p:stSnd>
            <p:snd r:embed="rId13" name="applause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547598"/>
            <a:ext cx="7772400" cy="2387600"/>
          </a:xfrm>
          <a:noFill/>
        </p:spPr>
        <p:txBody>
          <a:bodyPr>
            <a:prstTxWarp prst="textStop">
              <a:avLst>
                <a:gd name="adj" fmla="val 24453"/>
              </a:avLst>
            </a:prstTxWarp>
            <a:normAutofit/>
          </a:bodyPr>
          <a:lstStyle/>
          <a:p>
            <a:r>
              <a:rPr lang="zh-TW" altLang="en-US" sz="8800" dirty="0" smtClean="0">
                <a:ln w="0"/>
                <a:gradFill flip="none" rotWithShape="1">
                  <a:gsLst>
                    <a:gs pos="0">
                      <a:srgbClr val="7030A0"/>
                    </a:gs>
                    <a:gs pos="35000">
                      <a:schemeClr val="accent2">
                        <a:lumMod val="0"/>
                        <a:lumOff val="100000"/>
                      </a:schemeClr>
                    </a:gs>
                    <a:gs pos="100000">
                      <a:srgbClr val="7030A0"/>
                    </a:gs>
                  </a:gsLst>
                  <a:lin ang="5400000" scaled="1"/>
                  <a:tileRect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大家來猜謎</a:t>
            </a:r>
            <a:endParaRPr lang="zh-TW" altLang="en-US" sz="8800" dirty="0">
              <a:ln w="0"/>
              <a:gradFill flip="none" rotWithShape="1">
                <a:gsLst>
                  <a:gs pos="0">
                    <a:srgbClr val="7030A0"/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rgbClr val="7030A0"/>
                  </a:gs>
                </a:gsLst>
                <a:lin ang="5400000" scaled="1"/>
                <a:tileRect/>
              </a:gra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雲朵形 3">
            <a:hlinkClick r:id="" action="ppaction://hlinkshowjump?jump=nextslide"/>
          </p:cNvPr>
          <p:cNvSpPr/>
          <p:nvPr/>
        </p:nvSpPr>
        <p:spPr>
          <a:xfrm>
            <a:off x="3314700" y="4585065"/>
            <a:ext cx="2723606" cy="1593668"/>
          </a:xfrm>
          <a:prstGeom prst="cloud">
            <a:avLst/>
          </a:prstGeom>
          <a:gradFill>
            <a:gsLst>
              <a:gs pos="44000">
                <a:srgbClr val="B4EED7"/>
              </a:gs>
              <a:gs pos="19000">
                <a:srgbClr val="469062"/>
              </a:gs>
            </a:gsLst>
            <a:lin ang="3000000" scaled="0"/>
          </a:gra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3366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開始</a:t>
            </a:r>
            <a:endParaRPr lang="zh-TW" altLang="en-US" sz="5400" dirty="0">
              <a:solidFill>
                <a:srgbClr val="3366FF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3172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6398" y="639446"/>
            <a:ext cx="7886700" cy="1333045"/>
          </a:xfrm>
        </p:spPr>
        <p:txBody>
          <a:bodyPr>
            <a:normAutofit/>
          </a:bodyPr>
          <a:lstStyle/>
          <a:p>
            <a:pPr algn="ctr"/>
            <a:r>
              <a:rPr lang="zh-TW" altLang="en-US" sz="8800" dirty="0">
                <a:ln w="0"/>
                <a:gradFill flip="none" rotWithShape="1">
                  <a:gsLst>
                    <a:gs pos="0">
                      <a:srgbClr val="7030A0"/>
                    </a:gs>
                    <a:gs pos="35000">
                      <a:schemeClr val="accent2">
                        <a:lumMod val="0"/>
                        <a:lumOff val="100000"/>
                      </a:schemeClr>
                    </a:gs>
                    <a:gs pos="100000">
                      <a:srgbClr val="7030A0"/>
                    </a:gs>
                  </a:gsLst>
                  <a:lin ang="5400000" scaled="1"/>
                  <a:tileRect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一顆心多少</a:t>
            </a:r>
            <a:r>
              <a:rPr lang="zh-TW" altLang="en-US" sz="8800" dirty="0" smtClean="0">
                <a:ln w="0"/>
                <a:gradFill flip="none" rotWithShape="1">
                  <a:gsLst>
                    <a:gs pos="0">
                      <a:srgbClr val="7030A0"/>
                    </a:gs>
                    <a:gs pos="35000">
                      <a:schemeClr val="accent2">
                        <a:lumMod val="0"/>
                        <a:lumOff val="100000"/>
                      </a:schemeClr>
                    </a:gs>
                    <a:gs pos="100000">
                      <a:srgbClr val="7030A0"/>
                    </a:gs>
                  </a:gsLst>
                  <a:lin ang="5400000" scaled="1"/>
                  <a:tileRect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錢</a:t>
            </a:r>
            <a:r>
              <a:rPr lang="en-US" altLang="zh-TW" sz="8800" dirty="0" smtClean="0">
                <a:ln w="0"/>
                <a:gradFill flip="none" rotWithShape="1">
                  <a:gsLst>
                    <a:gs pos="0">
                      <a:srgbClr val="7030A0"/>
                    </a:gs>
                    <a:gs pos="35000">
                      <a:schemeClr val="accent2">
                        <a:lumMod val="0"/>
                        <a:lumOff val="100000"/>
                      </a:schemeClr>
                    </a:gs>
                    <a:gs pos="100000">
                      <a:srgbClr val="7030A0"/>
                    </a:gs>
                  </a:gsLst>
                  <a:lin ang="5400000" scaled="1"/>
                  <a:tileRect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8800" dirty="0">
              <a:ln w="0"/>
              <a:gradFill flip="none" rotWithShape="1">
                <a:gsLst>
                  <a:gs pos="0">
                    <a:srgbClr val="7030A0"/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rgbClr val="7030A0"/>
                  </a:gs>
                </a:gsLst>
                <a:lin ang="5400000" scaled="1"/>
                <a:tileRect/>
              </a:gra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雲朵形 3">
            <a:hlinkClick r:id="" action="ppaction://hlinkshowjump?jump=nextslide"/>
          </p:cNvPr>
          <p:cNvSpPr/>
          <p:nvPr/>
        </p:nvSpPr>
        <p:spPr>
          <a:xfrm>
            <a:off x="280970" y="5207725"/>
            <a:ext cx="2429691" cy="1415141"/>
          </a:xfrm>
          <a:prstGeom prst="cloud">
            <a:avLst/>
          </a:prstGeom>
          <a:gradFill>
            <a:gsLst>
              <a:gs pos="44000">
                <a:srgbClr val="B4EED7"/>
              </a:gs>
              <a:gs pos="19000">
                <a:srgbClr val="469062"/>
              </a:gs>
            </a:gsLst>
            <a:lin ang="3000000" scaled="0"/>
          </a:gra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3366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一</a:t>
            </a:r>
            <a:r>
              <a:rPr lang="zh-TW" altLang="en-US" sz="5400" dirty="0">
                <a:solidFill>
                  <a:srgbClr val="3366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元</a:t>
            </a:r>
          </a:p>
        </p:txBody>
      </p:sp>
      <p:sp>
        <p:nvSpPr>
          <p:cNvPr id="5" name="雲朵形 4">
            <a:hlinkClick r:id="" action="ppaction://hlinkshowjump?jump=nextslide"/>
          </p:cNvPr>
          <p:cNvSpPr/>
          <p:nvPr/>
        </p:nvSpPr>
        <p:spPr>
          <a:xfrm>
            <a:off x="6219010" y="5007424"/>
            <a:ext cx="2428601" cy="1598021"/>
          </a:xfrm>
          <a:prstGeom prst="cloud">
            <a:avLst/>
          </a:prstGeom>
          <a:gradFill>
            <a:gsLst>
              <a:gs pos="44000">
                <a:srgbClr val="B4EED7"/>
              </a:gs>
              <a:gs pos="19000">
                <a:srgbClr val="469062"/>
              </a:gs>
            </a:gsLst>
            <a:lin ang="3000000" scaled="0"/>
          </a:gra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3366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  <a:hlinkClick r:id="" action="ppaction://hlinkshowjump?jump=nextslide"/>
              </a:rPr>
              <a:t>一百萬</a:t>
            </a:r>
            <a:endParaRPr lang="zh-TW" altLang="en-US" sz="3600" dirty="0">
              <a:solidFill>
                <a:srgbClr val="3366FF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6" name="雲朵形 5">
            <a:hlinkClick r:id="rId3" action="ppaction://hlinksldjump"/>
          </p:cNvPr>
          <p:cNvSpPr/>
          <p:nvPr/>
        </p:nvSpPr>
        <p:spPr>
          <a:xfrm>
            <a:off x="3285852" y="5024845"/>
            <a:ext cx="2467791" cy="1598021"/>
          </a:xfrm>
          <a:prstGeom prst="cloud">
            <a:avLst/>
          </a:prstGeom>
          <a:gradFill>
            <a:gsLst>
              <a:gs pos="44000">
                <a:srgbClr val="B4EED7"/>
              </a:gs>
              <a:gs pos="19000">
                <a:srgbClr val="469062"/>
              </a:gs>
            </a:gsLst>
            <a:lin ang="3000000" scaled="0"/>
          </a:gra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3366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一億</a:t>
            </a:r>
            <a:endParaRPr lang="zh-TW" altLang="en-US" sz="5400" dirty="0">
              <a:solidFill>
                <a:srgbClr val="3366FF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4158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tx1">
                <a:lumMod val="65000"/>
                <a:lumOff val="35000"/>
              </a:schemeClr>
            </a:gs>
            <a:gs pos="63000">
              <a:schemeClr val="tx1">
                <a:lumMod val="95000"/>
                <a:lumOff val="5000"/>
              </a:schemeClr>
            </a:gs>
            <a:gs pos="35000">
              <a:schemeClr val="tx1">
                <a:lumMod val="85000"/>
                <a:lumOff val="15000"/>
              </a:schemeClr>
            </a:gs>
            <a:gs pos="100000">
              <a:schemeClr val="tx1">
                <a:lumMod val="75000"/>
                <a:lumOff val="25000"/>
              </a:schemeClr>
            </a:gs>
          </a:gsLst>
          <a:lin ang="3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91" y="2899736"/>
            <a:ext cx="3586626" cy="3502124"/>
          </a:xfrm>
          <a:prstGeom prst="rect">
            <a:avLst/>
          </a:prstGeom>
        </p:spPr>
      </p:pic>
      <p:sp>
        <p:nvSpPr>
          <p:cNvPr id="4" name="爆炸 1 3"/>
          <p:cNvSpPr/>
          <p:nvPr/>
        </p:nvSpPr>
        <p:spPr>
          <a:xfrm rot="20461410">
            <a:off x="3711255" y="733871"/>
            <a:ext cx="5157802" cy="3854297"/>
          </a:xfrm>
          <a:prstGeom prst="irregularSeal1">
            <a:avLst/>
          </a:prstGeom>
          <a:gradFill>
            <a:gsLst>
              <a:gs pos="30000">
                <a:srgbClr val="7030A0"/>
              </a:gs>
              <a:gs pos="63000">
                <a:srgbClr val="BA469C">
                  <a:alpha val="58824"/>
                </a:srgbClr>
              </a:gs>
              <a:gs pos="35000">
                <a:srgbClr val="002060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30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小小孩都比你強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sp>
        <p:nvSpPr>
          <p:cNvPr id="6" name="雲朵形 5">
            <a:hlinkClick r:id="" action="ppaction://hlinkshowjump?jump=previousslide"/>
          </p:cNvPr>
          <p:cNvSpPr/>
          <p:nvPr/>
        </p:nvSpPr>
        <p:spPr>
          <a:xfrm>
            <a:off x="4474573" y="4803839"/>
            <a:ext cx="2467791" cy="1598021"/>
          </a:xfrm>
          <a:prstGeom prst="cloud">
            <a:avLst/>
          </a:prstGeom>
          <a:gradFill>
            <a:gsLst>
              <a:gs pos="44000">
                <a:srgbClr val="B4EED7"/>
              </a:gs>
              <a:gs pos="19000">
                <a:srgbClr val="469062"/>
              </a:gs>
            </a:gsLst>
            <a:lin ang="3000000" scaled="0"/>
          </a:gra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3366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重來</a:t>
            </a:r>
            <a:endParaRPr lang="zh-TW" altLang="en-US" sz="5400" dirty="0">
              <a:solidFill>
                <a:srgbClr val="3366FF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99573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468" y="2678537"/>
            <a:ext cx="3356711" cy="3996583"/>
          </a:xfrm>
          <a:prstGeom prst="rect">
            <a:avLst/>
          </a:prstGeom>
        </p:spPr>
      </p:pic>
      <p:sp>
        <p:nvSpPr>
          <p:cNvPr id="4" name="爆炸 1 3"/>
          <p:cNvSpPr/>
          <p:nvPr/>
        </p:nvSpPr>
        <p:spPr>
          <a:xfrm rot="20461410">
            <a:off x="3482684" y="247703"/>
            <a:ext cx="5178743" cy="3833568"/>
          </a:xfrm>
          <a:prstGeom prst="irregularSeal1">
            <a:avLst/>
          </a:prstGeom>
          <a:gradFill>
            <a:gsLst>
              <a:gs pos="30000">
                <a:srgbClr val="7030A0"/>
              </a:gs>
              <a:gs pos="63000">
                <a:srgbClr val="BA469C">
                  <a:alpha val="58824"/>
                </a:srgbClr>
              </a:gs>
              <a:gs pos="35000">
                <a:srgbClr val="002060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30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切</a:t>
            </a:r>
            <a:r>
              <a:rPr lang="en-US" altLang="zh-TW" sz="2800" dirty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r>
              <a:rPr lang="zh-TW" altLang="en-US" sz="2800" dirty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算你厲害。</a:t>
            </a:r>
          </a:p>
        </p:txBody>
      </p:sp>
      <p:sp>
        <p:nvSpPr>
          <p:cNvPr id="7" name="雲朵形 6">
            <a:hlinkClick r:id="" action="ppaction://hlinkshowjump?jump=endshow"/>
          </p:cNvPr>
          <p:cNvSpPr/>
          <p:nvPr/>
        </p:nvSpPr>
        <p:spPr>
          <a:xfrm>
            <a:off x="4838159" y="4764142"/>
            <a:ext cx="2467791" cy="1598021"/>
          </a:xfrm>
          <a:prstGeom prst="cloud">
            <a:avLst/>
          </a:prstGeom>
          <a:gradFill>
            <a:gsLst>
              <a:gs pos="44000">
                <a:srgbClr val="B4EED7"/>
              </a:gs>
              <a:gs pos="19000">
                <a:srgbClr val="469062"/>
              </a:gs>
            </a:gsLst>
            <a:lin ang="3000000" scaled="0"/>
          </a:gra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3366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掰</a:t>
            </a:r>
            <a:r>
              <a:rPr lang="zh-TW" altLang="en-US" sz="5400" dirty="0">
                <a:solidFill>
                  <a:srgbClr val="3366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掰</a:t>
            </a:r>
            <a:endParaRPr lang="zh-TW" altLang="en-US" sz="5400" dirty="0">
              <a:solidFill>
                <a:srgbClr val="3366FF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103622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31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文鼎俏黑體P</vt:lpstr>
      <vt:lpstr>文鼎甜妞體P</vt:lpstr>
      <vt:lpstr>文鼎超顏楷</vt:lpstr>
      <vt:lpstr>新細明體</vt:lpstr>
      <vt:lpstr>Arial</vt:lpstr>
      <vt:lpstr>Calibri</vt:lpstr>
      <vt:lpstr>Calibri Light</vt:lpstr>
      <vt:lpstr>Office 佈景主題</vt:lpstr>
      <vt:lpstr>大家來猜謎</vt:lpstr>
      <vt:lpstr>一顆心多少錢?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2019-11-05T07:29:57Z</dcterms:created>
  <dcterms:modified xsi:type="dcterms:W3CDTF">2019-11-19T07:57:16Z</dcterms:modified>
</cp:coreProperties>
</file>