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3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7172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337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274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174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021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1726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05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090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585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056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165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5000"/>
                <a:lumOff val="95000"/>
              </a:schemeClr>
            </a:gs>
            <a:gs pos="2000">
              <a:schemeClr val="accent1">
                <a:lumMod val="45000"/>
                <a:lumOff val="55000"/>
              </a:schemeClr>
            </a:gs>
            <a:gs pos="36000">
              <a:schemeClr val="accent1">
                <a:lumMod val="45000"/>
                <a:lumOff val="55000"/>
              </a:schemeClr>
            </a:gs>
            <a:gs pos="68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C7770-96F2-4DB1-969C-B0D93F27B97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F3329-C6E0-4F0A-ADDA-DD28DA8404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32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07868" y="926420"/>
            <a:ext cx="7772400" cy="2387600"/>
          </a:xfrm>
          <a:gradFill>
            <a:gsLst>
              <a:gs pos="80000">
                <a:srgbClr val="B9D4ED"/>
              </a:gs>
              <a:gs pos="100000">
                <a:srgbClr val="B9D4ED"/>
              </a:gs>
              <a:gs pos="38000">
                <a:schemeClr val="accent1">
                  <a:lumMod val="5000"/>
                  <a:lumOff val="95000"/>
                </a:schemeClr>
              </a:gs>
              <a:gs pos="57000">
                <a:schemeClr val="accent1">
                  <a:lumMod val="45000"/>
                  <a:lumOff val="55000"/>
                </a:schemeClr>
              </a:gs>
              <a:gs pos="2000">
                <a:schemeClr val="accent1">
                  <a:lumMod val="45000"/>
                  <a:lumOff val="55000"/>
                </a:schemeClr>
              </a:gs>
              <a:gs pos="2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prstTxWarp prst="textStop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22225">
                  <a:solidFill>
                    <a:srgbClr val="92D050"/>
                  </a:solidFill>
                  <a:prstDash val="solid"/>
                </a:ln>
                <a:gradFill flip="none" rotWithShape="1">
                  <a:gsLst>
                    <a:gs pos="51000">
                      <a:schemeClr val="accent4">
                        <a:lumMod val="67000"/>
                      </a:schemeClr>
                    </a:gs>
                    <a:gs pos="100000">
                      <a:schemeClr val="accent4">
                        <a:lumMod val="97000"/>
                        <a:lumOff val="3000"/>
                      </a:schemeClr>
                    </a:gs>
                    <a:gs pos="0">
                      <a:schemeClr val="accent4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大家來猜謎</a:t>
            </a:r>
            <a:endParaRPr lang="zh-TW" altLang="en-US" sz="9600" b="1" dirty="0">
              <a:ln w="22225">
                <a:solidFill>
                  <a:srgbClr val="92D050"/>
                </a:solidFill>
                <a:prstDash val="solid"/>
              </a:ln>
              <a:gradFill flip="none" rotWithShape="1">
                <a:gsLst>
                  <a:gs pos="51000">
                    <a:schemeClr val="accent4">
                      <a:lumMod val="67000"/>
                    </a:schemeClr>
                  </a:gs>
                  <a:gs pos="100000">
                    <a:schemeClr val="accent4">
                      <a:lumMod val="97000"/>
                      <a:lumOff val="3000"/>
                    </a:schemeClr>
                  </a:gs>
                  <a:gs pos="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79223" y="5545818"/>
            <a:ext cx="2207623" cy="12279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030A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開始</a:t>
            </a:r>
            <a:endParaRPr lang="zh-TW" altLang="en-US" sz="5400" dirty="0">
              <a:solidFill>
                <a:srgbClr val="7030A0"/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535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cashreg.wav"/>
          </p:stSnd>
        </p:sndAc>
      </p:transition>
    </mc:Choice>
    <mc:Fallback>
      <p:transition spd="slow" advClick="0">
        <p:split orient="vert"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1" y="432029"/>
            <a:ext cx="8673737" cy="468014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01883" y="1606097"/>
            <a:ext cx="6018711" cy="1325563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我</a:t>
            </a:r>
            <a:r>
              <a:rPr lang="zh-TW" altLang="en-US" sz="6000" dirty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不</a:t>
            </a:r>
            <a:r>
              <a:rPr lang="zh-TW" altLang="en-US" sz="6000" dirty="0" smtClean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喜歡</a:t>
            </a:r>
            <a:r>
              <a:rPr lang="zh-TW" altLang="en-US" sz="6000" dirty="0" smtClean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打什麼球</a:t>
            </a:r>
            <a:endParaRPr lang="zh-TW" altLang="en-US" sz="6000" dirty="0">
              <a:solidFill>
                <a:srgbClr val="7030A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6257105" y="5396231"/>
            <a:ext cx="2207623" cy="12279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030A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羽球</a:t>
            </a:r>
            <a:endParaRPr lang="en-US" altLang="zh-TW" sz="5400" dirty="0" smtClean="0">
              <a:solidFill>
                <a:srgbClr val="7030A0"/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376747" y="5376001"/>
            <a:ext cx="2207623" cy="12279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030A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排球</a:t>
            </a:r>
            <a:endParaRPr lang="zh-TW" altLang="en-US" sz="5400" dirty="0">
              <a:solidFill>
                <a:srgbClr val="7030A0"/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496389" y="5376001"/>
            <a:ext cx="2207623" cy="12279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7030A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籃球</a:t>
            </a:r>
          </a:p>
        </p:txBody>
      </p:sp>
    </p:spTree>
    <p:extLst>
      <p:ext uri="{BB962C8B-B14F-4D97-AF65-F5344CB8AC3E}">
        <p14:creationId xmlns:p14="http://schemas.microsoft.com/office/powerpoint/2010/main" val="3482864791"/>
      </p:ext>
    </p:extLst>
  </p:cSld>
  <p:clrMapOvr>
    <a:masterClrMapping/>
  </p:clrMapOvr>
  <p:transition spd="slow" advClick="0">
    <p:randomBar dir="vert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046" y="1837507"/>
            <a:ext cx="2353764" cy="4315234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4807131" y="470262"/>
            <a:ext cx="3775165" cy="2547257"/>
          </a:xfrm>
          <a:prstGeom prst="wedgeEllipseCallout">
            <a:avLst>
              <a:gd name="adj1" fmla="val -56819"/>
              <a:gd name="adj2" fmla="val 399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你答錯了，</a:t>
            </a:r>
            <a:endParaRPr lang="en-US" altLang="zh-TW" sz="4000" dirty="0" smtClean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真可惜。</a:t>
            </a:r>
            <a:endParaRPr lang="zh-TW" altLang="en-US" sz="40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3866606" y="5538786"/>
            <a:ext cx="2207623" cy="12279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030A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重來</a:t>
            </a:r>
            <a:endParaRPr lang="zh-TW" altLang="en-US" sz="5400" dirty="0">
              <a:solidFill>
                <a:srgbClr val="7030A0"/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01915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rgbClr val="E3EEF8"/>
            </a:gs>
            <a:gs pos="42000">
              <a:srgbClr val="92D050"/>
            </a:gs>
            <a:gs pos="74000">
              <a:schemeClr val="accent1">
                <a:lumMod val="5000"/>
                <a:lumOff val="95000"/>
              </a:schemeClr>
            </a:gs>
            <a:gs pos="86000">
              <a:srgbClr val="F2F3DB"/>
            </a:gs>
            <a:gs pos="59000">
              <a:schemeClr val="accent1">
                <a:lumMod val="45000"/>
                <a:lumOff val="55000"/>
              </a:schemeClr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012" y="1229170"/>
            <a:ext cx="2685098" cy="480587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336869" y="117566"/>
            <a:ext cx="3905795" cy="2455817"/>
          </a:xfrm>
          <a:prstGeom prst="wedgeEllipseCallout">
            <a:avLst>
              <a:gd name="adj1" fmla="val -55950"/>
              <a:gd name="adj2" fmla="val 470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恭喜你，</a:t>
            </a:r>
            <a:endParaRPr lang="en-US" altLang="zh-TW" sz="36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336869" y="5421085"/>
            <a:ext cx="2207623" cy="12279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030A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離</a:t>
            </a:r>
            <a:r>
              <a:rPr lang="zh-TW" altLang="en-US" sz="5400" dirty="0">
                <a:solidFill>
                  <a:srgbClr val="7030A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開</a:t>
            </a:r>
            <a:endParaRPr lang="en-US" altLang="zh-TW" sz="5400" dirty="0" smtClean="0">
              <a:solidFill>
                <a:srgbClr val="7030A0"/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111616"/>
      </p:ext>
    </p:extLst>
  </p:cSld>
  <p:clrMapOvr>
    <a:masterClrMapping/>
  </p:clrMapOvr>
  <p:transition spd="med" advClick="0">
    <p:pull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30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文鼎中特標準宋體</vt:lpstr>
      <vt:lpstr>文鼎俏黑體P</vt:lpstr>
      <vt:lpstr>文鼎勘亭流</vt:lpstr>
      <vt:lpstr>文鼎甜妞體P</vt:lpstr>
      <vt:lpstr>文鼎疊圓體</vt:lpstr>
      <vt:lpstr>新細明體</vt:lpstr>
      <vt:lpstr>Arial</vt:lpstr>
      <vt:lpstr>Calibri</vt:lpstr>
      <vt:lpstr>Calibri Light</vt:lpstr>
      <vt:lpstr>Office 佈景主題</vt:lpstr>
      <vt:lpstr>大家來猜謎</vt:lpstr>
      <vt:lpstr>我不喜歡打什麼球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2019-11-05T07:30:05Z</dcterms:created>
  <dcterms:modified xsi:type="dcterms:W3CDTF">2019-11-19T07:59:31Z</dcterms:modified>
</cp:coreProperties>
</file>