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229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61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82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800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40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26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142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67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86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19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chemeClr val="bg1"/>
            </a:gs>
            <a:gs pos="12000">
              <a:schemeClr val="accent1">
                <a:lumMod val="45000"/>
                <a:lumOff val="55000"/>
              </a:schemeClr>
            </a:gs>
            <a:gs pos="5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F765-14BF-4E5B-947C-EF8CC7BD1CD7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1B08C-1CA6-4115-BB17-34B3FC9E72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6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DoubleWave1">
              <a:avLst/>
            </a:prstTxWarp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8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行書" panose="020B0609010101010101" pitchFamily="49" charset="-120"/>
                <a:ea typeface="文鼎中行書" panose="020B0609010101010101" pitchFamily="49" charset="-120"/>
              </a:rPr>
              <a:t>大家來玩玩猜猜</a:t>
            </a:r>
            <a:r>
              <a:rPr lang="zh-TW" altLang="en-US" sz="8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行書" panose="020B0609010101010101" pitchFamily="49" charset="-120"/>
                <a:ea typeface="文鼎中行書" panose="020B0609010101010101" pitchFamily="49" charset="-120"/>
              </a:rPr>
              <a:t>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3644537" y="5257800"/>
            <a:ext cx="1854926" cy="104502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開始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537" y="3418523"/>
            <a:ext cx="2523440" cy="174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56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smtClean="0"/>
              <a:t>我喜歡什麼天氣？</a:t>
            </a:r>
            <a:endParaRPr lang="zh-TW" altLang="en-US" sz="7200" dirty="0"/>
          </a:p>
        </p:txBody>
      </p:sp>
      <p:sp>
        <p:nvSpPr>
          <p:cNvPr id="4" name="圓角矩形 3"/>
          <p:cNvSpPr/>
          <p:nvPr/>
        </p:nvSpPr>
        <p:spPr>
          <a:xfrm>
            <a:off x="628650" y="4689566"/>
            <a:ext cx="2155371" cy="12670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下雨天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494314" y="4689566"/>
            <a:ext cx="2155372" cy="126709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冬天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6477544" y="4689566"/>
            <a:ext cx="2037806" cy="128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熱天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48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1" y="1860768"/>
            <a:ext cx="3598383" cy="4888593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4199274" y="1306284"/>
            <a:ext cx="4774909" cy="4767943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92D050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答錯了</a:t>
            </a:r>
            <a:endParaRPr lang="en-US" altLang="zh-TW" sz="3600" dirty="0" smtClean="0">
              <a:solidFill>
                <a:srgbClr val="92D050"/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107578" y="5590903"/>
            <a:ext cx="2468880" cy="115845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重來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160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" y="2905970"/>
            <a:ext cx="4402183" cy="3700641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 rot="1160786">
            <a:off x="4491671" y="424542"/>
            <a:ext cx="4445272" cy="2978332"/>
          </a:xfrm>
          <a:prstGeom prst="cloudCallout">
            <a:avLst>
              <a:gd name="adj1" fmla="val -13833"/>
              <a:gd name="adj2" fmla="val 1046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你終於答對</a:t>
            </a:r>
            <a:r>
              <a:rPr lang="zh-TW" altLang="en-US" sz="4000" dirty="0">
                <a:solidFill>
                  <a:srgbClr val="FFFF00"/>
                </a:solidFill>
              </a:rPr>
              <a:t>了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5878286" y="5290457"/>
            <a:ext cx="2299063" cy="1316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再見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4130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19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文鼎中行書</vt:lpstr>
      <vt:lpstr>文鼎中楷</vt:lpstr>
      <vt:lpstr>文鼎中鋼筆行楷</vt:lpstr>
      <vt:lpstr>文鼎粗鋼筆行楷</vt:lpstr>
      <vt:lpstr>新細明體</vt:lpstr>
      <vt:lpstr>Arial</vt:lpstr>
      <vt:lpstr>Calibri</vt:lpstr>
      <vt:lpstr>Calibri Light</vt:lpstr>
      <vt:lpstr>Office 佈景主題</vt:lpstr>
      <vt:lpstr> 大家來玩玩猜猜看</vt:lpstr>
      <vt:lpstr>我喜歡什麼天氣？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大家來玩玩猜猜看</dc:title>
  <dc:creator>Windows 使用者</dc:creator>
  <cp:lastModifiedBy>Windows 使用者</cp:lastModifiedBy>
  <cp:revision>11</cp:revision>
  <dcterms:created xsi:type="dcterms:W3CDTF">2019-11-05T07:32:18Z</dcterms:created>
  <dcterms:modified xsi:type="dcterms:W3CDTF">2019-11-19T07:58:31Z</dcterms:modified>
</cp:coreProperties>
</file>