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9747739"/>
      </p:ext>
    </p:extLst>
  </p:cSld>
  <p:clrMapOvr>
    <a:masterClrMapping/>
  </p:clrMapOvr>
  <p:transition spd="slow" advClick="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16982"/>
      </p:ext>
    </p:extLst>
  </p:cSld>
  <p:clrMapOvr>
    <a:masterClrMapping/>
  </p:clrMapOvr>
  <p:transition spd="slow" advClick="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302231"/>
      </p:ext>
    </p:extLst>
  </p:cSld>
  <p:clrMapOvr>
    <a:masterClrMapping/>
  </p:clrMapOvr>
  <p:transition spd="slow" advClick="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412088"/>
      </p:ext>
    </p:extLst>
  </p:cSld>
  <p:clrMapOvr>
    <a:masterClrMapping/>
  </p:clrMapOvr>
  <p:transition spd="slow" advClick="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336152"/>
      </p:ext>
    </p:extLst>
  </p:cSld>
  <p:clrMapOvr>
    <a:masterClrMapping/>
  </p:clrMapOvr>
  <p:transition spd="slow" advClick="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497164"/>
      </p:ext>
    </p:extLst>
  </p:cSld>
  <p:clrMapOvr>
    <a:masterClrMapping/>
  </p:clrMapOvr>
  <p:transition spd="slow" advClick="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175665"/>
      </p:ext>
    </p:extLst>
  </p:cSld>
  <p:clrMapOvr>
    <a:masterClrMapping/>
  </p:clrMapOvr>
  <p:transition spd="slow" advClick="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416468"/>
      </p:ext>
    </p:extLst>
  </p:cSld>
  <p:clrMapOvr>
    <a:masterClrMapping/>
  </p:clrMapOvr>
  <p:transition spd="slow" advClick="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367797"/>
      </p:ext>
    </p:extLst>
  </p:cSld>
  <p:clrMapOvr>
    <a:masterClrMapping/>
  </p:clrMapOvr>
  <p:transition spd="slow" advClick="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282576"/>
      </p:ext>
    </p:extLst>
  </p:cSld>
  <p:clrMapOvr>
    <a:masterClrMapping/>
  </p:clrMapOvr>
  <p:transition spd="slow" advClick="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824592"/>
      </p:ext>
    </p:extLst>
  </p:cSld>
  <p:clrMapOvr>
    <a:masterClrMapping/>
  </p:clrMapOvr>
  <p:transition spd="slow" advClick="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EA270-B3FE-45CF-A49C-1455854FFF4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57FD-96BA-49BD-BE70-63201DF318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8697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2920" y="1344432"/>
            <a:ext cx="7772400" cy="2387600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bg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大家來猜謎</a:t>
            </a:r>
            <a:endParaRPr lang="zh-TW" altLang="en-US" sz="9600" dirty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126215" y="5257800"/>
            <a:ext cx="1930400" cy="7563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</a:t>
            </a:r>
            <a:r>
              <a:rPr lang="zh-TW" altLang="en-US" sz="4400" dirty="0"/>
              <a:t>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08052497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2291645" y="1185862"/>
            <a:ext cx="4488744" cy="1986315"/>
          </a:xfrm>
        </p:spPr>
        <p:txBody>
          <a:bodyPr/>
          <a:lstStyle/>
          <a:p>
            <a:r>
              <a:rPr lang="zh-TW" altLang="en-US" dirty="0" smtClean="0">
                <a:latin typeface="+mj-ea"/>
              </a:rPr>
              <a:t>草地上有什麼花</a:t>
            </a:r>
            <a:endParaRPr lang="zh-TW" altLang="en-US" dirty="0">
              <a:latin typeface="+mj-ea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224465" y="5656215"/>
            <a:ext cx="1930400" cy="67926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lastslide"/>
              </a:rPr>
              <a:t>梅花</a:t>
            </a:r>
            <a:endParaRPr lang="zh-TW" altLang="en-US" sz="4400" dirty="0"/>
          </a:p>
        </p:txBody>
      </p:sp>
      <p:sp>
        <p:nvSpPr>
          <p:cNvPr id="4" name="圓角矩形 3"/>
          <p:cNvSpPr/>
          <p:nvPr/>
        </p:nvSpPr>
        <p:spPr>
          <a:xfrm>
            <a:off x="3458331" y="5656215"/>
            <a:ext cx="2155372" cy="67926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桃花</a:t>
            </a:r>
            <a:endParaRPr lang="zh-TW" altLang="en-US" sz="4400" dirty="0"/>
          </a:p>
        </p:txBody>
      </p:sp>
      <p:sp>
        <p:nvSpPr>
          <p:cNvPr id="7" name="圓角矩形 6"/>
          <p:cNvSpPr/>
          <p:nvPr/>
        </p:nvSpPr>
        <p:spPr>
          <a:xfrm>
            <a:off x="731519" y="5656215"/>
            <a:ext cx="1998617" cy="67926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櫻花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552512710"/>
      </p:ext>
    </p:extLst>
  </p:cSld>
  <p:clrMapOvr>
    <a:masterClrMapping/>
  </p:clrMapOvr>
  <p:transition spd="slow" advClick="0">
    <p:push dir="u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67" y="2235988"/>
            <a:ext cx="3160889" cy="2731123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5068711" y="2393638"/>
            <a:ext cx="3533422" cy="309276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</a:t>
            </a:r>
            <a:endParaRPr lang="zh-TW" altLang="en-US" sz="3200" dirty="0"/>
          </a:p>
        </p:txBody>
      </p:sp>
      <p:sp>
        <p:nvSpPr>
          <p:cNvPr id="6" name="圓角矩形 5"/>
          <p:cNvSpPr/>
          <p:nvPr/>
        </p:nvSpPr>
        <p:spPr>
          <a:xfrm>
            <a:off x="1885244" y="5034845"/>
            <a:ext cx="1930400" cy="7563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previousslide"/>
              </a:rPr>
              <a:t>重</a:t>
            </a:r>
            <a:r>
              <a:rPr lang="zh-TW" altLang="en-US" sz="4400" dirty="0">
                <a:hlinkClick r:id="" action="ppaction://hlinkshowjump?jump=previousslide"/>
              </a:rPr>
              <a:t>新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690470170"/>
      </p:ext>
    </p:extLst>
  </p:cSld>
  <p:clrMapOvr>
    <a:masterClrMapping/>
  </p:clrMapOvr>
  <p:transition spd="slow" advClick="0">
    <p:push dir="u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00000">
              <a:schemeClr val="bg1">
                <a:lumMod val="8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78" y="90311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975" y="2346169"/>
            <a:ext cx="2481481" cy="2587076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2374009" y="1634066"/>
            <a:ext cx="2619022" cy="1783645"/>
          </a:xfrm>
          <a:prstGeom prst="wedgeEllipseCallout">
            <a:avLst>
              <a:gd name="adj1" fmla="val 45115"/>
              <a:gd name="adj2" fmla="val 54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  <p:sp>
        <p:nvSpPr>
          <p:cNvPr id="5" name="圓角矩形 4"/>
          <p:cNvSpPr/>
          <p:nvPr/>
        </p:nvSpPr>
        <p:spPr>
          <a:xfrm>
            <a:off x="2002810" y="4961466"/>
            <a:ext cx="1930400" cy="7563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hlinkClick r:id="" action="ppaction://hlinkshowjump?jump=endshow"/>
              </a:rPr>
              <a:t>再見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52051174"/>
      </p:ext>
    </p:extLst>
  </p:cSld>
  <p:clrMapOvr>
    <a:masterClrMapping/>
  </p:clrMapOvr>
  <p:transition spd="slow" advClick="0">
    <p:push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19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文鼎中鋼筆行楷</vt:lpstr>
      <vt:lpstr>新細明體</vt:lpstr>
      <vt:lpstr>Arial</vt:lpstr>
      <vt:lpstr>Calibri</vt:lpstr>
      <vt:lpstr>Calibri Light</vt:lpstr>
      <vt:lpstr>Office 佈景主題</vt:lpstr>
      <vt:lpstr>大家來猜謎</vt:lpstr>
      <vt:lpstr>草地上有什麼花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2019-11-05T07:29:41Z</dcterms:created>
  <dcterms:modified xsi:type="dcterms:W3CDTF">2019-11-19T07:54:25Z</dcterms:modified>
</cp:coreProperties>
</file>