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81CAE-8FF7-4306-A13D-C2A2D2E6156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F568-2291-4342-BBD0-E3DB4E2E78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23390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81CAE-8FF7-4306-A13D-C2A2D2E6156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F568-2291-4342-BBD0-E3DB4E2E78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3970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81CAE-8FF7-4306-A13D-C2A2D2E6156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F568-2291-4342-BBD0-E3DB4E2E78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2335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81CAE-8FF7-4306-A13D-C2A2D2E6156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F568-2291-4342-BBD0-E3DB4E2E78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722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81CAE-8FF7-4306-A13D-C2A2D2E6156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F568-2291-4342-BBD0-E3DB4E2E78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1650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81CAE-8FF7-4306-A13D-C2A2D2E6156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F568-2291-4342-BBD0-E3DB4E2E78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2837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81CAE-8FF7-4306-A13D-C2A2D2E6156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F568-2291-4342-BBD0-E3DB4E2E78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9195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81CAE-8FF7-4306-A13D-C2A2D2E6156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F568-2291-4342-BBD0-E3DB4E2E78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7599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81CAE-8FF7-4306-A13D-C2A2D2E6156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F568-2291-4342-BBD0-E3DB4E2E78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77424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81CAE-8FF7-4306-A13D-C2A2D2E6156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F568-2291-4342-BBD0-E3DB4E2E78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0856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81CAE-8FF7-4306-A13D-C2A2D2E6156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F568-2291-4342-BBD0-E3DB4E2E78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45316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81CAE-8FF7-4306-A13D-C2A2D2E61561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1F568-2291-4342-BBD0-E3DB4E2E78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8895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162595"/>
            <a:ext cx="7772400" cy="1162594"/>
          </a:xfrm>
        </p:spPr>
        <p:txBody>
          <a:bodyPr>
            <a:prstTxWarp prst="textWave1">
              <a:avLst/>
            </a:prstTxWarp>
            <a:noAutofit/>
          </a:bodyPr>
          <a:lstStyle/>
          <a:p>
            <a:r>
              <a:rPr lang="zh-TW" altLang="en-US" sz="8000" dirty="0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大</a:t>
            </a:r>
            <a:r>
              <a:rPr lang="zh-TW" altLang="en-US" sz="8000" dirty="0" smtClean="0">
                <a:solidFill>
                  <a:srgbClr val="FFC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家</a:t>
            </a:r>
            <a:r>
              <a:rPr lang="zh-TW" altLang="en-US" sz="8000" dirty="0" smtClean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來</a:t>
            </a:r>
            <a:r>
              <a:rPr lang="zh-TW" altLang="en-US" sz="8000" dirty="0" smtClean="0">
                <a:solidFill>
                  <a:srgbClr val="00B05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猜</a:t>
            </a:r>
            <a:r>
              <a:rPr lang="zh-TW" altLang="en-US" sz="8000" dirty="0" smtClean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一</a:t>
            </a:r>
            <a:r>
              <a:rPr lang="zh-TW" altLang="en-US" sz="8000" dirty="0" smtClean="0">
                <a:solidFill>
                  <a:srgbClr val="0070C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猜</a:t>
            </a:r>
            <a:r>
              <a:rPr lang="zh-TW" altLang="en-US" sz="8000" dirty="0" smtClean="0">
                <a:solidFill>
                  <a:srgbClr val="7030A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謎</a:t>
            </a:r>
            <a:endParaRPr lang="zh-TW" altLang="en-US" sz="8000" dirty="0">
              <a:solidFill>
                <a:srgbClr val="7030A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618089" y="5257800"/>
            <a:ext cx="190782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開始</a:t>
            </a:r>
            <a:endParaRPr lang="zh-TW" altLang="en-US" sz="44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12957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2" name="type.wav"/>
          </p:stSnd>
        </p:sndAc>
      </p:transition>
    </mc:Choice>
    <mc:Fallback>
      <p:transition spd="slow" advClick="0">
        <p:blinds dir="vert"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8000" dirty="0" smtClean="0">
                <a:solidFill>
                  <a:srgbClr val="FFFF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我最喜歡吃什麼</a:t>
            </a:r>
            <a:r>
              <a:rPr lang="en-US" altLang="zh-TW" sz="8000" dirty="0" smtClean="0">
                <a:solidFill>
                  <a:srgbClr val="FFFF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?</a:t>
            </a:r>
            <a:endParaRPr lang="zh-TW" altLang="en-US" sz="8000" dirty="0">
              <a:solidFill>
                <a:srgbClr val="FFFF00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3618089" y="5290457"/>
            <a:ext cx="190782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炸魚</a:t>
            </a:r>
            <a:endParaRPr lang="en-US" altLang="zh-TW" sz="4400" dirty="0" smtClean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6607528" y="5257800"/>
            <a:ext cx="190782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肉</a:t>
            </a:r>
            <a:endParaRPr lang="zh-TW" altLang="en-US" sz="44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9" name="圓角矩形 8">
            <a:hlinkClick r:id="rId3" action="ppaction://hlinksldjump"/>
          </p:cNvPr>
          <p:cNvSpPr/>
          <p:nvPr/>
        </p:nvSpPr>
        <p:spPr>
          <a:xfrm>
            <a:off x="628650" y="5257800"/>
            <a:ext cx="190782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 </a:t>
            </a:r>
            <a:r>
              <a:rPr lang="zh-TW" altLang="en-US" sz="32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高麗菜</a:t>
            </a:r>
            <a:endParaRPr lang="zh-TW" altLang="en-US" sz="32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74182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2" name="breeze.wav"/>
          </p:stSnd>
        </p:sndAc>
      </p:transition>
    </mc:Choice>
    <mc:Fallback>
      <p:transition spd="slow" advClick="0">
        <p:blinds dir="vert"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2668" y="2043290"/>
            <a:ext cx="3127022" cy="3787028"/>
          </a:xfrm>
          <a:prstGeom prst="rect">
            <a:avLst/>
          </a:prstGeom>
        </p:spPr>
      </p:pic>
      <p:sp>
        <p:nvSpPr>
          <p:cNvPr id="3" name="爆炸 1 2"/>
          <p:cNvSpPr/>
          <p:nvPr/>
        </p:nvSpPr>
        <p:spPr>
          <a:xfrm>
            <a:off x="1083732" y="677335"/>
            <a:ext cx="4064000" cy="2912533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答錯了</a:t>
            </a:r>
            <a:endParaRPr lang="en-US" altLang="zh-TW" sz="4400" dirty="0" smtClean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pPr algn="ctr"/>
            <a:r>
              <a:rPr lang="zh-TW" altLang="en-US" sz="44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你真</a:t>
            </a:r>
            <a:r>
              <a:rPr lang="zh-TW" altLang="en-US" sz="44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笨</a:t>
            </a:r>
          </a:p>
        </p:txBody>
      </p:sp>
      <p:sp>
        <p:nvSpPr>
          <p:cNvPr id="4" name="圓角矩形 3"/>
          <p:cNvSpPr/>
          <p:nvPr/>
        </p:nvSpPr>
        <p:spPr>
          <a:xfrm>
            <a:off x="628650" y="5257800"/>
            <a:ext cx="190782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清松手寫體2" panose="00000500000000000000" pitchFamily="2" charset="-120"/>
                <a:ea typeface="清松手寫體2" panose="00000500000000000000" pitchFamily="2" charset="-120"/>
                <a:hlinkClick r:id="" action="ppaction://hlinkshowjump?jump=previousslide"/>
              </a:rPr>
              <a:t>重來</a:t>
            </a:r>
            <a:endParaRPr lang="zh-TW" altLang="en-US" sz="60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774251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2" name="explode.wav"/>
          </p:stSnd>
        </p:sndAc>
      </p:transition>
    </mc:Choice>
    <mc:Fallback>
      <p:transition spd="slow" advClick="0">
        <p:blinds dir="vert"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337" y="2257779"/>
            <a:ext cx="2948886" cy="2980266"/>
          </a:xfrm>
          <a:prstGeom prst="rect">
            <a:avLst/>
          </a:prstGeom>
        </p:spPr>
      </p:pic>
      <p:sp>
        <p:nvSpPr>
          <p:cNvPr id="3" name="流程圖: 循序存取儲存裝置 2"/>
          <p:cNvSpPr/>
          <p:nvPr/>
        </p:nvSpPr>
        <p:spPr>
          <a:xfrm>
            <a:off x="1648178" y="688622"/>
            <a:ext cx="2878665" cy="2181805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答對了</a:t>
            </a:r>
            <a:endParaRPr lang="en-US" altLang="zh-TW" sz="4400" dirty="0" smtClean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pPr algn="ctr"/>
            <a:r>
              <a:rPr lang="zh-TW" altLang="en-US" sz="44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好</a:t>
            </a:r>
            <a:r>
              <a:rPr lang="zh-TW" altLang="en-US" sz="44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厲害</a:t>
            </a:r>
            <a:endParaRPr lang="en-US" altLang="zh-TW" sz="4400" dirty="0" smtClean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628650" y="5257800"/>
            <a:ext cx="1907822" cy="914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清松手寫體2" panose="00000500000000000000" pitchFamily="2" charset="-120"/>
                <a:ea typeface="清松手寫體2" panose="00000500000000000000" pitchFamily="2" charset="-120"/>
                <a:hlinkClick r:id="" action="ppaction://hlinkshowjump?jump=endshow"/>
              </a:rPr>
              <a:t>下次</a:t>
            </a:r>
            <a:r>
              <a:rPr lang="zh-TW" altLang="en-US" sz="4000" dirty="0">
                <a:solidFill>
                  <a:srgbClr val="0070C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見</a:t>
            </a:r>
            <a:endParaRPr lang="zh-TW" altLang="en-US" sz="4000" dirty="0">
              <a:solidFill>
                <a:srgbClr val="0070C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24638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2" name="applause.wav"/>
          </p:stSnd>
        </p:sndAc>
      </p:transition>
    </mc:Choice>
    <mc:Fallback>
      <p:transition spd="slow" advClick="0">
        <p:blinds dir="vert"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</TotalTime>
  <Words>31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文鼎中鋼筆行楷</vt:lpstr>
      <vt:lpstr>清松手寫體1</vt:lpstr>
      <vt:lpstr>清松手寫體2</vt:lpstr>
      <vt:lpstr>新細明體</vt:lpstr>
      <vt:lpstr>Arial</vt:lpstr>
      <vt:lpstr>Calibri</vt:lpstr>
      <vt:lpstr>Calibri Light</vt:lpstr>
      <vt:lpstr>Office 佈景主題</vt:lpstr>
      <vt:lpstr>大家來猜一猜謎</vt:lpstr>
      <vt:lpstr>我最喜歡吃什麼?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11</cp:revision>
  <dcterms:created xsi:type="dcterms:W3CDTF">2019-11-05T07:29:29Z</dcterms:created>
  <dcterms:modified xsi:type="dcterms:W3CDTF">2019-11-19T07:57:55Z</dcterms:modified>
</cp:coreProperties>
</file>