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E2E7"/>
    <a:srgbClr val="ECBADA"/>
    <a:srgbClr val="D1B2E8"/>
    <a:srgbClr val="C5B2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8F7-3841-4322-87DE-94E950F354B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7BB4F-A4AF-4829-8DC1-DCEE37B37C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992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8F7-3841-4322-87DE-94E950F354B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7BB4F-A4AF-4829-8DC1-DCEE37B37C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4832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8F7-3841-4322-87DE-94E950F354B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7BB4F-A4AF-4829-8DC1-DCEE37B37C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6949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8F7-3841-4322-87DE-94E950F354B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7BB4F-A4AF-4829-8DC1-DCEE37B37C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3896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8F7-3841-4322-87DE-94E950F354B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7BB4F-A4AF-4829-8DC1-DCEE37B37C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1209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8F7-3841-4322-87DE-94E950F354B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7BB4F-A4AF-4829-8DC1-DCEE37B37C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610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8F7-3841-4322-87DE-94E950F354B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7BB4F-A4AF-4829-8DC1-DCEE37B37C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2890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8F7-3841-4322-87DE-94E950F354B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7BB4F-A4AF-4829-8DC1-DCEE37B37C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4847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8F7-3841-4322-87DE-94E950F354B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7BB4F-A4AF-4829-8DC1-DCEE37B37C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7172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8F7-3841-4322-87DE-94E950F354B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7BB4F-A4AF-4829-8DC1-DCEE37B37C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0328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8F7-3841-4322-87DE-94E950F354B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7BB4F-A4AF-4829-8DC1-DCEE37B37C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2801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5">
                <a:lumMod val="0"/>
                <a:lumOff val="100000"/>
              </a:schemeClr>
            </a:gs>
            <a:gs pos="73000">
              <a:srgbClr val="ECBADA"/>
            </a:gs>
            <a:gs pos="96000">
              <a:srgbClr val="C5B2E8"/>
            </a:gs>
            <a:gs pos="45000">
              <a:srgbClr val="79E2E7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2F8F7-3841-4322-87DE-94E950F354B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7BB4F-A4AF-4829-8DC1-DCEE37B37C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6400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7000">
              <a:srgbClr val="D3F5F7"/>
            </a:gs>
            <a:gs pos="6000">
              <a:schemeClr val="accent5">
                <a:lumMod val="0"/>
                <a:lumOff val="100000"/>
              </a:schemeClr>
            </a:gs>
            <a:gs pos="66000">
              <a:srgbClr val="ECBADA"/>
            </a:gs>
            <a:gs pos="99083">
              <a:srgbClr val="79E2E7"/>
            </a:gs>
            <a:gs pos="83000">
              <a:srgbClr val="C5B2E8"/>
            </a:gs>
            <a:gs pos="46000">
              <a:srgbClr val="79E2E7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Wave1">
              <a:avLst/>
            </a:prstTxWarp>
            <a:normAutofit/>
          </a:bodyPr>
          <a:lstStyle/>
          <a:p>
            <a:r>
              <a:rPr lang="zh-TW" altLang="en-US" sz="9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一起來猜謎</a:t>
            </a:r>
            <a:endParaRPr lang="zh-TW" altLang="en-US" sz="9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918857" y="5538651"/>
            <a:ext cx="2024744" cy="1110343"/>
          </a:xfrm>
          <a:prstGeom prst="roundRect">
            <a:avLst/>
          </a:prstGeom>
          <a:gradFill flip="none" rotWithShape="1">
            <a:gsLst>
              <a:gs pos="15000">
                <a:schemeClr val="accent5">
                  <a:lumMod val="0"/>
                  <a:lumOff val="100000"/>
                </a:schemeClr>
              </a:gs>
              <a:gs pos="65000">
                <a:srgbClr val="FFFF00"/>
              </a:gs>
              <a:gs pos="92000">
                <a:schemeClr val="bg2"/>
              </a:gs>
              <a:gs pos="44000">
                <a:srgbClr val="FFC000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開始</a:t>
            </a:r>
            <a:endParaRPr lang="zh-TW" altLang="en-US" sz="36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268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2" name="suction.wav"/>
          </p:stSnd>
        </p:sndAc>
      </p:transition>
    </mc:Choice>
    <mc:Fallback>
      <p:transition spd="slow" advClick="0">
        <p:blinds dir="vert"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548006"/>
            <a:ext cx="7886700" cy="1528988"/>
          </a:xfrm>
        </p:spPr>
        <p:txBody>
          <a:bodyPr>
            <a:prstTxWarp prst="textFadeLeft">
              <a:avLst/>
            </a:prstTxWarp>
          </a:bodyPr>
          <a:lstStyle/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我過年最喜歡做什麼</a:t>
            </a:r>
            <a:r>
              <a:rPr lang="en-US" altLang="zh-TW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?</a:t>
            </a: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3706857" y="4983479"/>
            <a:ext cx="2024744" cy="1110343"/>
          </a:xfrm>
          <a:prstGeom prst="roundRect">
            <a:avLst/>
          </a:prstGeom>
          <a:gradFill>
            <a:gsLst>
              <a:gs pos="15000">
                <a:schemeClr val="accent5">
                  <a:lumMod val="0"/>
                  <a:lumOff val="100000"/>
                </a:schemeClr>
              </a:gs>
              <a:gs pos="65000">
                <a:srgbClr val="FFFF00"/>
              </a:gs>
              <a:gs pos="92000">
                <a:schemeClr val="bg2"/>
              </a:gs>
              <a:gs pos="44000">
                <a:srgbClr val="FFC000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吃年夜飯</a:t>
            </a:r>
            <a:endParaRPr lang="zh-TW" altLang="en-US" sz="3200" dirty="0">
              <a:solidFill>
                <a:schemeClr val="tx1">
                  <a:lumMod val="95000"/>
                  <a:lumOff val="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923108" y="4983479"/>
            <a:ext cx="2024744" cy="1110343"/>
          </a:xfrm>
          <a:prstGeom prst="roundRect">
            <a:avLst/>
          </a:prstGeom>
          <a:gradFill>
            <a:gsLst>
              <a:gs pos="15000">
                <a:schemeClr val="accent5">
                  <a:lumMod val="0"/>
                  <a:lumOff val="100000"/>
                </a:schemeClr>
              </a:gs>
              <a:gs pos="65000">
                <a:srgbClr val="FFFF00"/>
              </a:gs>
              <a:gs pos="92000">
                <a:schemeClr val="bg2"/>
              </a:gs>
              <a:gs pos="44000">
                <a:srgbClr val="FFC000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去朋友家</a:t>
            </a:r>
            <a:endParaRPr lang="zh-TW" altLang="en-US" sz="3200" dirty="0">
              <a:solidFill>
                <a:schemeClr val="tx1">
                  <a:lumMod val="95000"/>
                  <a:lumOff val="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6490606" y="4983479"/>
            <a:ext cx="2024744" cy="1110343"/>
          </a:xfrm>
          <a:prstGeom prst="roundRect">
            <a:avLst/>
          </a:prstGeom>
          <a:gradFill>
            <a:gsLst>
              <a:gs pos="15000">
                <a:schemeClr val="accent5">
                  <a:lumMod val="0"/>
                  <a:lumOff val="100000"/>
                </a:schemeClr>
              </a:gs>
              <a:gs pos="65000">
                <a:srgbClr val="FFFF00"/>
              </a:gs>
              <a:gs pos="92000">
                <a:schemeClr val="bg2"/>
              </a:gs>
              <a:gs pos="44000">
                <a:srgbClr val="FFC000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出去</a:t>
            </a:r>
            <a:r>
              <a:rPr lang="zh-TW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玩</a:t>
            </a:r>
          </a:p>
        </p:txBody>
      </p:sp>
    </p:spTree>
    <p:extLst>
      <p:ext uri="{BB962C8B-B14F-4D97-AF65-F5344CB8AC3E}">
        <p14:creationId xmlns:p14="http://schemas.microsoft.com/office/powerpoint/2010/main" val="1495448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whoosh.wav"/>
          </p:stSnd>
        </p:sndAc>
      </p:transition>
    </mc:Choice>
    <mc:Fallback>
      <p:transition spd="slow" advClick="0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499" y="1843223"/>
            <a:ext cx="3664172" cy="4231005"/>
          </a:xfrm>
          <a:prstGeom prst="rect">
            <a:avLst/>
          </a:prstGeom>
        </p:spPr>
      </p:pic>
      <p:sp>
        <p:nvSpPr>
          <p:cNvPr id="3" name="書卷 (水平) 2"/>
          <p:cNvSpPr/>
          <p:nvPr/>
        </p:nvSpPr>
        <p:spPr>
          <a:xfrm>
            <a:off x="1319348" y="2050869"/>
            <a:ext cx="3775165" cy="202474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答錯了</a:t>
            </a:r>
            <a:r>
              <a:rPr lang="en-US" altLang="zh-TW" sz="4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</a:p>
          <a:p>
            <a:pPr algn="ctr"/>
            <a:r>
              <a:rPr lang="zh-TW" altLang="en-US" sz="4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你真</a:t>
            </a:r>
            <a:r>
              <a:rPr lang="zh-TW" altLang="en-US" sz="44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笨</a:t>
            </a:r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923108" y="4983479"/>
            <a:ext cx="2024744" cy="1110343"/>
          </a:xfrm>
          <a:prstGeom prst="roundRect">
            <a:avLst/>
          </a:prstGeom>
          <a:gradFill>
            <a:gsLst>
              <a:gs pos="15000">
                <a:schemeClr val="accent5">
                  <a:lumMod val="0"/>
                  <a:lumOff val="100000"/>
                </a:schemeClr>
              </a:gs>
              <a:gs pos="65000">
                <a:srgbClr val="FFFF00"/>
              </a:gs>
              <a:gs pos="92000">
                <a:schemeClr val="bg2"/>
              </a:gs>
              <a:gs pos="44000">
                <a:srgbClr val="FFC000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重來</a:t>
            </a:r>
            <a:r>
              <a:rPr lang="zh-TW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吧</a:t>
            </a:r>
          </a:p>
        </p:txBody>
      </p:sp>
    </p:spTree>
    <p:extLst>
      <p:ext uri="{BB962C8B-B14F-4D97-AF65-F5344CB8AC3E}">
        <p14:creationId xmlns:p14="http://schemas.microsoft.com/office/powerpoint/2010/main" val="1066654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2" name="wind.wav"/>
          </p:stSnd>
        </p:sndAc>
      </p:transition>
    </mc:Choice>
    <mc:Fallback>
      <p:transition spd="slow" advClick="0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314" y="241799"/>
            <a:ext cx="3609975" cy="4467225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1672046" y="979714"/>
            <a:ext cx="2769325" cy="1685109"/>
          </a:xfrm>
          <a:prstGeom prst="wedgeRoundRectCallout">
            <a:avLst>
              <a:gd name="adj1" fmla="val 71620"/>
              <a:gd name="adj2" fmla="val 1366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答對了</a:t>
            </a:r>
            <a:endParaRPr lang="en-US" altLang="zh-TW" sz="3600" dirty="0" smtClean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pPr algn="ctr"/>
            <a:r>
              <a:rPr lang="zh-TW" altLang="en-US" sz="36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你真</a:t>
            </a:r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強</a:t>
            </a:r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3056708" y="3455124"/>
            <a:ext cx="2024744" cy="1110343"/>
          </a:xfrm>
          <a:prstGeom prst="roundRect">
            <a:avLst/>
          </a:prstGeom>
          <a:gradFill>
            <a:gsLst>
              <a:gs pos="15000">
                <a:schemeClr val="accent5">
                  <a:lumMod val="0"/>
                  <a:lumOff val="100000"/>
                </a:schemeClr>
              </a:gs>
              <a:gs pos="65000">
                <a:srgbClr val="FFFF00"/>
              </a:gs>
              <a:gs pos="92000">
                <a:schemeClr val="bg2"/>
              </a:gs>
              <a:gs pos="44000">
                <a:srgbClr val="FFC000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掰</a:t>
            </a:r>
            <a:r>
              <a:rPr lang="zh-TW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掰</a:t>
            </a:r>
          </a:p>
        </p:txBody>
      </p:sp>
    </p:spTree>
    <p:extLst>
      <p:ext uri="{BB962C8B-B14F-4D97-AF65-F5344CB8AC3E}">
        <p14:creationId xmlns:p14="http://schemas.microsoft.com/office/powerpoint/2010/main" val="11500296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35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清松手寫體1</vt:lpstr>
      <vt:lpstr>清松手寫體2</vt:lpstr>
      <vt:lpstr>新細明體</vt:lpstr>
      <vt:lpstr>Arial</vt:lpstr>
      <vt:lpstr>Calibri</vt:lpstr>
      <vt:lpstr>Calibri Light</vt:lpstr>
      <vt:lpstr>Office 佈景主題</vt:lpstr>
      <vt:lpstr>一起來猜謎</vt:lpstr>
      <vt:lpstr>我過年最喜歡做什麼?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11</cp:revision>
  <dcterms:created xsi:type="dcterms:W3CDTF">2019-11-05T07:29:22Z</dcterms:created>
  <dcterms:modified xsi:type="dcterms:W3CDTF">2019-11-19T07:58:06Z</dcterms:modified>
</cp:coreProperties>
</file>