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707"/>
    <a:srgbClr val="C096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BBBA-158E-4449-A1DF-926D0EA0A55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0F2F-3709-47BF-B7A4-886189302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3668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BBBA-158E-4449-A1DF-926D0EA0A55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0F2F-3709-47BF-B7A4-886189302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6590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BBBA-158E-4449-A1DF-926D0EA0A55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0F2F-3709-47BF-B7A4-886189302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3154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BBBA-158E-4449-A1DF-926D0EA0A55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0F2F-3709-47BF-B7A4-886189302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1491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BBBA-158E-4449-A1DF-926D0EA0A55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0F2F-3709-47BF-B7A4-886189302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3794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BBBA-158E-4449-A1DF-926D0EA0A55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0F2F-3709-47BF-B7A4-886189302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0359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BBBA-158E-4449-A1DF-926D0EA0A55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0F2F-3709-47BF-B7A4-886189302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3657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BBBA-158E-4449-A1DF-926D0EA0A55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0F2F-3709-47BF-B7A4-886189302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8262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BBBA-158E-4449-A1DF-926D0EA0A55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0F2F-3709-47BF-B7A4-886189302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5212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BBBA-158E-4449-A1DF-926D0EA0A55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0F2F-3709-47BF-B7A4-886189302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45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BBBA-158E-4449-A1DF-926D0EA0A55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0F2F-3709-47BF-B7A4-886189302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2453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2BBBA-158E-4449-A1DF-926D0EA0A55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00F2F-3709-47BF-B7A4-886189302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8305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0079" y="875211"/>
            <a:ext cx="7537269" cy="1210900"/>
          </a:xfrm>
        </p:spPr>
        <p:txBody>
          <a:bodyPr>
            <a:normAutofit/>
          </a:bodyPr>
          <a:lstStyle/>
          <a:p>
            <a:r>
              <a:rPr lang="zh-TW" altLang="en-US" sz="8000" b="1" dirty="0">
                <a:ln w="13462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大</a:t>
            </a:r>
            <a:r>
              <a:rPr lang="zh-TW" altLang="en-US" sz="8000" b="1" dirty="0" smtClean="0">
                <a:ln w="13462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家一起來猜謎</a:t>
            </a:r>
            <a:endParaRPr lang="zh-TW" altLang="en-US" sz="8000" b="1" dirty="0">
              <a:ln w="13462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213461" y="5577841"/>
            <a:ext cx="2390503" cy="927463"/>
          </a:xfrm>
          <a:prstGeom prst="roundRect">
            <a:avLst/>
          </a:prstGeom>
          <a:gradFill>
            <a:gsLst>
              <a:gs pos="0">
                <a:srgbClr val="00B0F0"/>
              </a:gs>
              <a:gs pos="54000">
                <a:srgbClr val="FFFF0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開</a:t>
            </a:r>
            <a:r>
              <a:rPr lang="zh-TW" altLang="en-US" sz="4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3712370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470321" cy="1325563"/>
          </a:xfrm>
        </p:spPr>
        <p:txBody>
          <a:bodyPr>
            <a:normAutofit/>
          </a:bodyPr>
          <a:lstStyle/>
          <a:p>
            <a:r>
              <a:rPr lang="zh-TW" altLang="en-US" sz="8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我喜歡喝什麼</a:t>
            </a:r>
            <a:r>
              <a:rPr lang="en-US" altLang="zh-TW" sz="8800" dirty="0" smtClean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?</a:t>
            </a:r>
            <a:endParaRPr lang="zh-TW" altLang="en-US" sz="8800" dirty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3448593" y="5617027"/>
            <a:ext cx="2390503" cy="927463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 汽水</a:t>
            </a:r>
            <a:endParaRPr lang="zh-TW" altLang="en-US" sz="4400" dirty="0"/>
          </a:p>
        </p:txBody>
      </p:sp>
      <p:sp>
        <p:nvSpPr>
          <p:cNvPr id="4" name="圓角矩形 3">
            <a:hlinkClick r:id="rId2" action="ppaction://hlinksldjump"/>
          </p:cNvPr>
          <p:cNvSpPr/>
          <p:nvPr/>
        </p:nvSpPr>
        <p:spPr>
          <a:xfrm>
            <a:off x="740228" y="5617028"/>
            <a:ext cx="2390503" cy="927463"/>
          </a:xfrm>
          <a:prstGeom prst="roundRect">
            <a:avLst/>
          </a:prstGeom>
          <a:gradFill>
            <a:gsLst>
              <a:gs pos="0">
                <a:srgbClr val="00B050"/>
              </a:gs>
              <a:gs pos="54000">
                <a:srgbClr val="00B05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 奶茶</a:t>
            </a:r>
            <a:endParaRPr lang="zh-TW" altLang="en-US" sz="44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156958" y="5617027"/>
            <a:ext cx="2390503" cy="92746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 檸檬茶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4209246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5325" y="1987448"/>
            <a:ext cx="3618412" cy="3626807"/>
          </a:xfrm>
          <a:prstGeom prst="rect">
            <a:avLst/>
          </a:prstGeom>
        </p:spPr>
      </p:pic>
      <p:sp>
        <p:nvSpPr>
          <p:cNvPr id="3" name="爆炸 1 2"/>
          <p:cNvSpPr/>
          <p:nvPr/>
        </p:nvSpPr>
        <p:spPr>
          <a:xfrm>
            <a:off x="1815736" y="1802675"/>
            <a:ext cx="3239589" cy="2664822"/>
          </a:xfrm>
          <a:prstGeom prst="irregularSeal1">
            <a:avLst/>
          </a:prstGeom>
          <a:solidFill>
            <a:srgbClr val="7030A0"/>
          </a:solidFill>
          <a:ln>
            <a:solidFill>
              <a:srgbClr val="00206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ln>
                  <a:solidFill>
                    <a:srgbClr val="002060"/>
                  </a:solidFill>
                </a:ln>
                <a:solidFill>
                  <a:schemeClr val="tx1"/>
                </a:solidFill>
                <a:effectLst>
                  <a:reflection blurRad="6350" stA="55000" endA="50" endPos="85000" dir="5400000" sy="-100000" algn="bl" rotWithShape="0"/>
                </a:effectLst>
              </a:rPr>
              <a:t>答錯了</a:t>
            </a:r>
            <a:r>
              <a:rPr lang="en-US" altLang="zh-TW" sz="2000" dirty="0" smtClean="0">
                <a:ln>
                  <a:solidFill>
                    <a:srgbClr val="002060"/>
                  </a:solidFill>
                </a:ln>
                <a:solidFill>
                  <a:schemeClr val="tx1"/>
                </a:solidFill>
                <a:effectLst>
                  <a:reflection blurRad="6350" stA="55000" endA="50" endPos="85000" dir="5400000" sy="-100000" algn="bl" rotWithShape="0"/>
                </a:effectLst>
              </a:rPr>
              <a:t>!</a:t>
            </a:r>
            <a:endParaRPr lang="zh-TW" altLang="en-US" sz="2000" dirty="0">
              <a:ln>
                <a:solidFill>
                  <a:srgbClr val="002060"/>
                </a:solidFill>
              </a:ln>
              <a:solidFill>
                <a:schemeClr val="tx1"/>
              </a:solidFill>
              <a:effectLst>
                <a:reflection blurRad="6350" stA="55000" endA="50" endPos="85000" dir="5400000" sy="-100000" algn="bl" rotWithShape="0"/>
              </a:effectLst>
            </a:endParaRPr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278776" y="5617029"/>
            <a:ext cx="2390503" cy="92746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 </a:t>
            </a:r>
            <a:r>
              <a:rPr lang="zh-TW" altLang="en-US" sz="4400" dirty="0" smtClean="0"/>
              <a:t>重來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019278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5589" y="642489"/>
            <a:ext cx="3487782" cy="5420038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3317966" y="548640"/>
            <a:ext cx="2259874" cy="1841863"/>
          </a:xfrm>
          <a:prstGeom prst="wedgeRoundRectCallout">
            <a:avLst>
              <a:gd name="adj1" fmla="val 75699"/>
              <a:gd name="adj2" fmla="val 5469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答對了</a:t>
            </a:r>
            <a:r>
              <a:rPr lang="en-US" altLang="zh-TW" sz="3600" dirty="0" smtClean="0"/>
              <a:t>!</a:t>
            </a:r>
          </a:p>
          <a:p>
            <a:pPr algn="ctr"/>
            <a:r>
              <a:rPr lang="zh-TW" altLang="en-US" sz="3600" dirty="0" smtClean="0"/>
              <a:t>你真行</a:t>
            </a:r>
            <a:r>
              <a:rPr lang="en-US" altLang="zh-TW" sz="3600" dirty="0"/>
              <a:t>!</a:t>
            </a:r>
            <a:endParaRPr lang="zh-TW" altLang="en-US" sz="3600" dirty="0"/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278776" y="5617029"/>
            <a:ext cx="2390503" cy="927463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 </a:t>
            </a:r>
            <a:r>
              <a:rPr lang="zh-TW" altLang="en-US" sz="4400" dirty="0" smtClean="0"/>
              <a:t>結束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4661166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32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文鼎粗廣告體</vt:lpstr>
      <vt:lpstr>清松手寫體2</vt:lpstr>
      <vt:lpstr>新細明體</vt:lpstr>
      <vt:lpstr>Arial</vt:lpstr>
      <vt:lpstr>Calibri</vt:lpstr>
      <vt:lpstr>Calibri Light</vt:lpstr>
      <vt:lpstr>Office 佈景主題</vt:lpstr>
      <vt:lpstr>大家一起來猜謎</vt:lpstr>
      <vt:lpstr>我喜歡喝什麼?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10</cp:revision>
  <dcterms:created xsi:type="dcterms:W3CDTF">2019-11-05T07:29:30Z</dcterms:created>
  <dcterms:modified xsi:type="dcterms:W3CDTF">2019-11-19T07:49:08Z</dcterms:modified>
</cp:coreProperties>
</file>