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4FC"/>
    <a:srgbClr val="F8A208"/>
    <a:srgbClr val="CCCCFF"/>
    <a:srgbClr val="FF9999"/>
    <a:srgbClr val="FF66FF"/>
    <a:srgbClr val="0663CA"/>
    <a:srgbClr val="FFCCFF"/>
    <a:srgbClr val="CC99FF"/>
    <a:srgbClr val="CC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06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6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2FF8-7FFA-40A1-80BF-524D56D7BA7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C1A35-A3F6-4E04-9CE5-378230AF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635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2FF8-7FFA-40A1-80BF-524D56D7BA7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C1A35-A3F6-4E04-9CE5-378230AF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482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2FF8-7FFA-40A1-80BF-524D56D7BA7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C1A35-A3F6-4E04-9CE5-378230AF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6122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2FF8-7FFA-40A1-80BF-524D56D7BA7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C1A35-A3F6-4E04-9CE5-378230AF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8737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2FF8-7FFA-40A1-80BF-524D56D7BA7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C1A35-A3F6-4E04-9CE5-378230AF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0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2FF8-7FFA-40A1-80BF-524D56D7BA7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C1A35-A3F6-4E04-9CE5-378230AF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8712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2FF8-7FFA-40A1-80BF-524D56D7BA7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C1A35-A3F6-4E04-9CE5-378230AF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2999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2FF8-7FFA-40A1-80BF-524D56D7BA7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C1A35-A3F6-4E04-9CE5-378230AF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4851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2FF8-7FFA-40A1-80BF-524D56D7BA7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C1A35-A3F6-4E04-9CE5-378230AF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4884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2FF8-7FFA-40A1-80BF-524D56D7BA7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C1A35-A3F6-4E04-9CE5-378230AF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77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2FF8-7FFA-40A1-80BF-524D56D7BA7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C1A35-A3F6-4E04-9CE5-378230AF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2085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5000">
              <a:srgbClr val="D8C6E8"/>
            </a:gs>
            <a:gs pos="78000">
              <a:srgbClr val="C6D8E0"/>
            </a:gs>
            <a:gs pos="30000">
              <a:schemeClr val="accent1">
                <a:lumMod val="45000"/>
                <a:lumOff val="55000"/>
              </a:schemeClr>
            </a:gs>
            <a:gs pos="11000">
              <a:srgbClr val="BFE6EB"/>
            </a:gs>
            <a:gs pos="100000">
              <a:srgbClr val="E9B3E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92FF8-7FFA-40A1-80BF-524D56D7BA7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C1A35-A3F6-4E04-9CE5-378230AF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1426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49185" y="444137"/>
            <a:ext cx="5845629" cy="1302340"/>
          </a:xfrm>
        </p:spPr>
        <p:txBody>
          <a:bodyPr>
            <a:normAutofit/>
          </a:bodyPr>
          <a:lstStyle/>
          <a:p>
            <a:r>
              <a:rPr lang="zh-TW" altLang="en-US" sz="7200" b="1" dirty="0">
                <a:ln w="9525">
                  <a:solidFill>
                    <a:srgbClr val="CC99FF"/>
                  </a:solidFill>
                  <a:prstDash val="solid"/>
                </a:ln>
                <a:solidFill>
                  <a:srgbClr val="CC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大</a:t>
            </a:r>
            <a:r>
              <a:rPr lang="zh-TW" altLang="en-US" sz="7200" b="1" dirty="0" smtClean="0">
                <a:ln w="9525">
                  <a:solidFill>
                    <a:srgbClr val="CC99FF"/>
                  </a:solidFill>
                  <a:prstDash val="solid"/>
                </a:ln>
                <a:solidFill>
                  <a:srgbClr val="CC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家</a:t>
            </a:r>
            <a:r>
              <a:rPr lang="zh-TW" altLang="en-US" sz="7200" b="1" dirty="0">
                <a:ln w="9525">
                  <a:solidFill>
                    <a:srgbClr val="CC99FF"/>
                  </a:solidFill>
                  <a:prstDash val="solid"/>
                </a:ln>
                <a:solidFill>
                  <a:srgbClr val="CC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來</a:t>
            </a:r>
            <a:r>
              <a:rPr lang="zh-TW" altLang="en-US" sz="7200" b="1" dirty="0" smtClean="0">
                <a:ln w="9525">
                  <a:solidFill>
                    <a:srgbClr val="CC99FF"/>
                  </a:solidFill>
                  <a:prstDash val="solid"/>
                </a:ln>
                <a:solidFill>
                  <a:srgbClr val="CC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猜謎</a:t>
            </a:r>
            <a:endParaRPr lang="zh-TW" altLang="en-US" sz="7200" b="1" dirty="0">
              <a:ln w="9525">
                <a:solidFill>
                  <a:srgbClr val="CC99FF"/>
                </a:solidFill>
                <a:prstDash val="solid"/>
              </a:ln>
              <a:solidFill>
                <a:srgbClr val="CC00FF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72690" y="5434149"/>
            <a:ext cx="1998617" cy="1149531"/>
          </a:xfrm>
          <a:prstGeom prst="roundRect">
            <a:avLst/>
          </a:prstGeom>
          <a:gradFill>
            <a:gsLst>
              <a:gs pos="64000">
                <a:srgbClr val="FFCCFF"/>
              </a:gs>
              <a:gs pos="43000">
                <a:srgbClr val="CC99FF"/>
              </a:gs>
              <a:gs pos="18000">
                <a:srgbClr val="BADBF0"/>
              </a:gs>
              <a:gs pos="100000">
                <a:srgbClr val="FF66FF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8004FC"/>
                </a:solidFill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開始</a:t>
            </a:r>
            <a:endParaRPr lang="zh-TW" altLang="en-US" sz="4800" dirty="0">
              <a:solidFill>
                <a:srgbClr val="8004FC"/>
              </a:solidFill>
              <a:latin typeface="文鼎細標準楷體" panose="020B0602010101010101" pitchFamily="34" charset="-120"/>
              <a:ea typeface="文鼎細標準楷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1706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5015" y="534943"/>
            <a:ext cx="3721281" cy="1325563"/>
          </a:xfrm>
        </p:spPr>
        <p:txBody>
          <a:bodyPr/>
          <a:lstStyle/>
          <a:p>
            <a:r>
              <a:rPr lang="zh-TW" altLang="en-US" dirty="0" smtClean="0"/>
              <a:t>什麼人會關燈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1018902" y="5434148"/>
            <a:ext cx="1998617" cy="1149531"/>
          </a:xfrm>
          <a:prstGeom prst="roundRect">
            <a:avLst/>
          </a:prstGeom>
          <a:gradFill>
            <a:gsLst>
              <a:gs pos="64000">
                <a:srgbClr val="FFCCFF"/>
              </a:gs>
              <a:gs pos="43000">
                <a:srgbClr val="CC99FF"/>
              </a:gs>
              <a:gs pos="18000">
                <a:srgbClr val="BADBF0"/>
              </a:gs>
              <a:gs pos="100000">
                <a:srgbClr val="FF66FF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8004FC"/>
                </a:solidFill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廚</a:t>
            </a:r>
            <a:r>
              <a:rPr lang="zh-TW" altLang="en-US" sz="4800" dirty="0">
                <a:solidFill>
                  <a:srgbClr val="8004FC"/>
                </a:solidFill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師</a:t>
            </a:r>
            <a:endParaRPr lang="zh-TW" altLang="en-US" sz="4800" dirty="0">
              <a:solidFill>
                <a:srgbClr val="8004FC"/>
              </a:solidFill>
              <a:latin typeface="文鼎細標準楷體" panose="020B0602010101010101" pitchFamily="34" charset="-120"/>
              <a:ea typeface="文鼎細標準楷體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3712027" y="5403668"/>
            <a:ext cx="1998617" cy="1149531"/>
          </a:xfrm>
          <a:prstGeom prst="roundRect">
            <a:avLst/>
          </a:prstGeom>
          <a:gradFill>
            <a:gsLst>
              <a:gs pos="64000">
                <a:srgbClr val="FFCCFF"/>
              </a:gs>
              <a:gs pos="43000">
                <a:srgbClr val="CC99FF"/>
              </a:gs>
              <a:gs pos="18000">
                <a:srgbClr val="BADBF0"/>
              </a:gs>
              <a:gs pos="100000">
                <a:srgbClr val="FF66FF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8004FC"/>
                </a:solidFill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水手</a:t>
            </a:r>
            <a:endParaRPr lang="zh-TW" altLang="en-US" sz="4800" dirty="0">
              <a:solidFill>
                <a:srgbClr val="8004FC"/>
              </a:solidFill>
              <a:latin typeface="文鼎細標準楷體" panose="020B0602010101010101" pitchFamily="34" charset="-120"/>
              <a:ea typeface="文鼎細標準楷體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633752" y="5434149"/>
            <a:ext cx="1998617" cy="1149531"/>
          </a:xfrm>
          <a:prstGeom prst="roundRect">
            <a:avLst/>
          </a:prstGeom>
          <a:gradFill>
            <a:gsLst>
              <a:gs pos="64000">
                <a:srgbClr val="FFCCFF"/>
              </a:gs>
              <a:gs pos="43000">
                <a:srgbClr val="CC99FF"/>
              </a:gs>
              <a:gs pos="18000">
                <a:srgbClr val="BADBF0"/>
              </a:gs>
              <a:gs pos="100000">
                <a:srgbClr val="FF66FF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8004FC"/>
                </a:solidFill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司機</a:t>
            </a:r>
            <a:endParaRPr lang="zh-TW" altLang="en-US" sz="4800" dirty="0">
              <a:solidFill>
                <a:srgbClr val="8004FC"/>
              </a:solidFill>
              <a:latin typeface="文鼎細標準楷體" panose="020B0602010101010101" pitchFamily="34" charset="-120"/>
              <a:ea typeface="文鼎細標準楷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360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4" y="1259226"/>
            <a:ext cx="3663914" cy="4346484"/>
          </a:xfrm>
          <a:prstGeom prst="rect">
            <a:avLst/>
          </a:prstGeom>
        </p:spPr>
      </p:pic>
      <p:sp>
        <p:nvSpPr>
          <p:cNvPr id="5" name="爆炸 1 4"/>
          <p:cNvSpPr/>
          <p:nvPr/>
        </p:nvSpPr>
        <p:spPr>
          <a:xfrm>
            <a:off x="4428308" y="966652"/>
            <a:ext cx="4036423" cy="3048838"/>
          </a:xfrm>
          <a:prstGeom prst="irregularSeal1">
            <a:avLst/>
          </a:prstGeom>
          <a:solidFill>
            <a:srgbClr val="99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CC99FF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答錯了</a:t>
            </a:r>
            <a:r>
              <a:rPr lang="en-US" altLang="zh-TW" sz="5400" dirty="0" smtClean="0">
                <a:solidFill>
                  <a:srgbClr val="CC99FF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!</a:t>
            </a:r>
            <a:endParaRPr lang="zh-TW" altLang="en-US" sz="5400" dirty="0">
              <a:solidFill>
                <a:srgbClr val="CC99FF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964575" y="5212081"/>
            <a:ext cx="1998617" cy="11495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8004FC"/>
                </a:solidFill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重來</a:t>
            </a:r>
            <a:r>
              <a:rPr lang="zh-TW" altLang="en-US" sz="4800" dirty="0">
                <a:solidFill>
                  <a:srgbClr val="8004FC"/>
                </a:solidFill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 </a:t>
            </a:r>
            <a:endParaRPr lang="zh-TW" altLang="en-US" sz="4800" dirty="0">
              <a:solidFill>
                <a:srgbClr val="8004FC"/>
              </a:solidFill>
              <a:latin typeface="文鼎細標準楷體" panose="020B0602010101010101" pitchFamily="34" charset="-120"/>
              <a:ea typeface="文鼎細標準楷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3732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89" y="1907178"/>
            <a:ext cx="3252651" cy="2978330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4167052" y="933994"/>
            <a:ext cx="3004457" cy="2462349"/>
          </a:xfrm>
          <a:prstGeom prst="wedgeEllipseCallout">
            <a:avLst>
              <a:gd name="adj1" fmla="val -59963"/>
              <a:gd name="adj2" fmla="val 43898"/>
            </a:avLst>
          </a:prstGeom>
          <a:solidFill>
            <a:srgbClr val="BFE6E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CC99FF"/>
                </a:solidFill>
              </a:rPr>
              <a:t>答對了</a:t>
            </a:r>
            <a:endParaRPr lang="zh-TW" altLang="en-US" sz="4400" dirty="0">
              <a:solidFill>
                <a:srgbClr val="CC99FF"/>
              </a:solidFill>
            </a:endParaRPr>
          </a:p>
        </p:txBody>
      </p:sp>
      <p:sp>
        <p:nvSpPr>
          <p:cNvPr id="4" name="圓角矩形 3">
            <a:hlinkClick r:id="" action="ppaction://hlinkshowjump?jump=firstslide"/>
          </p:cNvPr>
          <p:cNvSpPr/>
          <p:nvPr/>
        </p:nvSpPr>
        <p:spPr>
          <a:xfrm>
            <a:off x="3749040" y="5120641"/>
            <a:ext cx="1998617" cy="1149531"/>
          </a:xfrm>
          <a:prstGeom prst="roundRect">
            <a:avLst/>
          </a:prstGeom>
          <a:gradFill>
            <a:gsLst>
              <a:gs pos="64000">
                <a:srgbClr val="FFCCFF"/>
              </a:gs>
              <a:gs pos="43000">
                <a:srgbClr val="CC99FF"/>
              </a:gs>
              <a:gs pos="18000">
                <a:srgbClr val="BADBF0"/>
              </a:gs>
              <a:gs pos="100000">
                <a:srgbClr val="FF66FF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8004FC"/>
                </a:solidFill>
                <a:latin typeface="文鼎細標準楷體" panose="020B0602010101010101" pitchFamily="34" charset="-120"/>
                <a:ea typeface="文鼎細標準楷體" panose="020B0602010101010101" pitchFamily="34" charset="-120"/>
              </a:rPr>
              <a:t>結束</a:t>
            </a:r>
            <a:endParaRPr lang="zh-TW" altLang="en-US" sz="4800" dirty="0">
              <a:solidFill>
                <a:srgbClr val="8004FC"/>
              </a:solidFill>
              <a:latin typeface="文鼎細標準楷體" panose="020B0602010101010101" pitchFamily="34" charset="-120"/>
              <a:ea typeface="文鼎細標準楷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9814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20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文鼎細標準楷體</vt:lpstr>
      <vt:lpstr>書法家中楷體</vt:lpstr>
      <vt:lpstr>清松手寫體1</vt:lpstr>
      <vt:lpstr>新細明體</vt:lpstr>
      <vt:lpstr>Arial</vt:lpstr>
      <vt:lpstr>Calibri</vt:lpstr>
      <vt:lpstr>Calibri Light</vt:lpstr>
      <vt:lpstr>Office 佈景主題</vt:lpstr>
      <vt:lpstr>大家來猜謎</vt:lpstr>
      <vt:lpstr>什麼人會關燈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10</cp:revision>
  <dcterms:created xsi:type="dcterms:W3CDTF">2019-11-05T07:29:27Z</dcterms:created>
  <dcterms:modified xsi:type="dcterms:W3CDTF">2019-11-19T07:46:39Z</dcterms:modified>
</cp:coreProperties>
</file>