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3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362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185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333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570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715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470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127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766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956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40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03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6BF94-EE4F-4637-98E9-81ABD0C34414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F7605-C1A2-4BB5-9047-98E186CFE2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338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93F7"/>
            </a:gs>
            <a:gs pos="7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1500">
              <a:srgbClr val="C2DAE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0008" y="1173773"/>
            <a:ext cx="5503985" cy="1434905"/>
          </a:xfrm>
        </p:spPr>
        <p:txBody>
          <a:bodyPr>
            <a:normAutofit/>
          </a:bodyPr>
          <a:lstStyle/>
          <a:p>
            <a:r>
              <a:rPr lang="zh-TW" altLang="en-US" sz="7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大家來猜謎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3526971" y="5421085"/>
            <a:ext cx="2090057" cy="1110343"/>
          </a:xfrm>
          <a:prstGeom prst="round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681592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93F7"/>
            </a:gs>
            <a:gs pos="7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1500">
              <a:srgbClr val="C2DAE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837" y="1133167"/>
            <a:ext cx="7116620" cy="383996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95207" y="1215500"/>
            <a:ext cx="4129747" cy="1066104"/>
          </a:xfrm>
        </p:spPr>
        <p:txBody>
          <a:bodyPr>
            <a:normAutofit/>
          </a:bodyPr>
          <a:lstStyle/>
          <a:p>
            <a:r>
              <a:rPr lang="zh-TW" altLang="en-US" sz="4950" dirty="0">
                <a:solidFill>
                  <a:schemeClr val="bg1"/>
                </a:solidFill>
              </a:rPr>
              <a:t>我喜歡</a:t>
            </a:r>
            <a:r>
              <a:rPr lang="zh-TW" altLang="en-US" sz="4950" dirty="0" smtClean="0">
                <a:solidFill>
                  <a:schemeClr val="bg1"/>
                </a:solidFill>
              </a:rPr>
              <a:t>吃什麼</a:t>
            </a:r>
            <a:r>
              <a:rPr lang="en-US" altLang="zh-TW" sz="4950" dirty="0">
                <a:solidFill>
                  <a:schemeClr val="bg1"/>
                </a:solidFill>
              </a:rPr>
              <a:t>?</a:t>
            </a:r>
            <a:endParaRPr lang="zh-TW" altLang="en-US" sz="4950" dirty="0">
              <a:solidFill>
                <a:schemeClr val="bg1"/>
              </a:solidFill>
            </a:endParaRPr>
          </a:p>
        </p:txBody>
      </p:sp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3700118" y="5377540"/>
            <a:ext cx="2090057" cy="1110343"/>
          </a:xfrm>
          <a:prstGeom prst="round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拉麵</a:t>
            </a:r>
            <a:endParaRPr lang="zh-TW" altLang="en-US" sz="4800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213399" y="5377539"/>
            <a:ext cx="2090057" cy="1110343"/>
          </a:xfrm>
          <a:prstGeom prst="round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飲料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186837" y="5377538"/>
            <a:ext cx="2090057" cy="1110343"/>
          </a:xfrm>
          <a:prstGeom prst="round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布丁</a:t>
            </a:r>
          </a:p>
        </p:txBody>
      </p:sp>
    </p:spTree>
    <p:extLst>
      <p:ext uri="{BB962C8B-B14F-4D97-AF65-F5344CB8AC3E}">
        <p14:creationId xmlns:p14="http://schemas.microsoft.com/office/powerpoint/2010/main" val="3421640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97" y="1166132"/>
            <a:ext cx="3683726" cy="5691868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4284616" y="1763485"/>
            <a:ext cx="3958046" cy="329184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</a:t>
            </a:r>
            <a:r>
              <a:rPr lang="zh-TW" altLang="en-US" sz="3600" dirty="0"/>
              <a:t>錯</a:t>
            </a:r>
            <a:r>
              <a:rPr lang="zh-TW" altLang="en-US" sz="3600" dirty="0" smtClean="0"/>
              <a:t>了</a:t>
            </a:r>
            <a:r>
              <a:rPr lang="en-US" altLang="zh-TW" sz="3600" dirty="0"/>
              <a:t>!</a:t>
            </a:r>
            <a:endParaRPr lang="zh-TW" altLang="en-US" sz="36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958046" y="5538650"/>
            <a:ext cx="2090057" cy="1110343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重來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1091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explode.wav"/>
          </p:stSnd>
        </p:sndAc>
      </p:transition>
    </mc:Choice>
    <mc:Fallback>
      <p:transition spd="slow" advClick="0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1658981" y="365760"/>
            <a:ext cx="3278777" cy="2111818"/>
          </a:xfrm>
          <a:prstGeom prst="wedgeRoundRectCallout">
            <a:avLst>
              <a:gd name="adj1" fmla="val -14409"/>
              <a:gd name="adj2" fmla="val 6116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bg1"/>
                </a:solidFill>
              </a:rPr>
              <a:t>你真行</a:t>
            </a:r>
            <a:r>
              <a:rPr lang="en-US" altLang="zh-TW" sz="6600" dirty="0" smtClean="0">
                <a:solidFill>
                  <a:schemeClr val="bg1"/>
                </a:solidFill>
              </a:rPr>
              <a:t>!</a:t>
            </a:r>
            <a:endParaRPr lang="zh-TW" altLang="en-US" sz="6600" dirty="0">
              <a:solidFill>
                <a:schemeClr val="bg1"/>
              </a:solidFill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180110" y="5408023"/>
            <a:ext cx="2090057" cy="1110343"/>
          </a:xfrm>
          <a:prstGeom prst="roundRect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結束</a:t>
            </a:r>
            <a:endParaRPr lang="zh-TW" altLang="en-US" sz="48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290" y="2477578"/>
            <a:ext cx="3736848" cy="314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325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applause.wav"/>
          </p:stSnd>
        </p:sndAc>
      </p:transition>
    </mc:Choice>
    <mc:Fallback>
      <p:transition spd="slow" advClick="0"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文鼎中特黑</vt:lpstr>
      <vt:lpstr>新細明體</vt:lpstr>
      <vt:lpstr>Arial</vt:lpstr>
      <vt:lpstr>Calibri</vt:lpstr>
      <vt:lpstr>Calibri Light</vt:lpstr>
      <vt:lpstr>Office 佈景主題</vt:lpstr>
      <vt:lpstr>大家來猜謎</vt:lpstr>
      <vt:lpstr>我喜歡吃什麼?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2019-11-05T07:41:52Z</dcterms:created>
  <dcterms:modified xsi:type="dcterms:W3CDTF">2019-11-19T07:49:30Z</dcterms:modified>
</cp:coreProperties>
</file>