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24AF"/>
    <a:srgbClr val="C80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634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471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377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81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183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60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91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719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378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2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33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rgbClr val="AC24AF"/>
            </a:gs>
            <a:gs pos="7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1D905-4736-49EF-A750-E74E34F6071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0A975-4938-4249-A8CC-4364849E9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13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5494" y="1280159"/>
            <a:ext cx="6133011" cy="1498283"/>
          </a:xfrm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8800" b="1" dirty="0" smtClean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8800" b="1" dirty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化單一角落矩形 3"/>
          <p:cNvSpPr/>
          <p:nvPr/>
        </p:nvSpPr>
        <p:spPr>
          <a:xfrm>
            <a:off x="4088674" y="5257800"/>
            <a:ext cx="1776549" cy="607423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2060"/>
                </a:solidFill>
                <a:latin typeface="文鼎粗黑" panose="020B0609010101010101" pitchFamily="49" charset="-120"/>
                <a:ea typeface="文鼎粗黑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sz="3200" dirty="0">
              <a:solidFill>
                <a:srgbClr val="002060"/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9599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8365" y="926828"/>
            <a:ext cx="5824401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我最喜歡的顏色</a:t>
            </a:r>
            <a:r>
              <a:rPr lang="en-US" altLang="zh-TW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sz="6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3395799" y="5399315"/>
            <a:ext cx="2129246" cy="914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紫色</a:t>
            </a:r>
            <a:endParaRPr lang="zh-TW" altLang="en-US" sz="3600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6247856" y="5399315"/>
            <a:ext cx="2129246" cy="914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藍色</a:t>
            </a:r>
            <a:endParaRPr lang="zh-TW" altLang="en-US" sz="3600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543742" y="5399315"/>
            <a:ext cx="2129246" cy="914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紅色</a:t>
            </a:r>
            <a:endParaRPr lang="zh-TW" altLang="en-US" sz="4000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7878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2" name="camera.wav"/>
          </p:stSnd>
        </p:sndAc>
      </p:transition>
    </mc:Choice>
    <mc:Fallback>
      <p:transition spd="slow" advClick="0">
        <p:checker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爆炸 1 4"/>
          <p:cNvSpPr/>
          <p:nvPr/>
        </p:nvSpPr>
        <p:spPr>
          <a:xfrm>
            <a:off x="4785143" y="1985555"/>
            <a:ext cx="4010297" cy="3657600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答錯了</a:t>
            </a:r>
            <a:r>
              <a:rPr lang="en-US" altLang="zh-TW" sz="44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!!</a:t>
            </a:r>
            <a:endParaRPr lang="zh-TW" altLang="en-US" sz="44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312"/>
            <a:ext cx="5878013" cy="6724688"/>
          </a:xfrm>
          <a:prstGeom prst="rect">
            <a:avLst/>
          </a:prstGeom>
        </p:spPr>
      </p:pic>
      <p:sp>
        <p:nvSpPr>
          <p:cNvPr id="3" name="圓角化同側角落矩形 2"/>
          <p:cNvSpPr/>
          <p:nvPr/>
        </p:nvSpPr>
        <p:spPr>
          <a:xfrm>
            <a:off x="4937758" y="587829"/>
            <a:ext cx="2651762" cy="139772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重</a:t>
            </a:r>
            <a:r>
              <a:rPr lang="zh-TW" altLang="en-US" sz="4000" dirty="0">
                <a:latin typeface="文鼎特黑" panose="020B0609010101010101" pitchFamily="49" charset="-120"/>
                <a:ea typeface="文鼎特黑" panose="020B0609010101010101" pitchFamily="49" charset="-120"/>
                <a:hlinkClick r:id="" action="ppaction://hlinkshowjump?jump=previousslide"/>
              </a:rPr>
              <a:t>來</a:t>
            </a:r>
            <a:endParaRPr lang="zh-TW" altLang="en-US" sz="40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3195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091" y="2495007"/>
            <a:ext cx="5799909" cy="395478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624250" y="26126"/>
            <a:ext cx="3239589" cy="2220686"/>
          </a:xfrm>
          <a:prstGeom prst="wedgeEllipseCallout">
            <a:avLst>
              <a:gd name="adj1" fmla="val 33199"/>
              <a:gd name="adj2" fmla="val 6132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!!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!!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240972" y="5316583"/>
            <a:ext cx="1933303" cy="7445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AC24AF"/>
                </a:solidFill>
                <a:latin typeface="文鼎粗黑" panose="020B0609010101010101" pitchFamily="49" charset="-120"/>
                <a:ea typeface="文鼎粗黑" panose="020B0609010101010101" pitchFamily="49" charset="-120"/>
                <a:hlinkClick r:id="" action="ppaction://hlinkshowjump?jump=firstslide"/>
              </a:rPr>
              <a:t>結束</a:t>
            </a:r>
            <a:endParaRPr lang="zh-TW" altLang="en-US" sz="3600" dirty="0">
              <a:solidFill>
                <a:srgbClr val="AC24AF"/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66057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文鼎特黑</vt:lpstr>
      <vt:lpstr>文鼎甜妞體P</vt:lpstr>
      <vt:lpstr>文鼎粗黑</vt:lpstr>
      <vt:lpstr>新細明體</vt:lpstr>
      <vt:lpstr>Arial</vt:lpstr>
      <vt:lpstr>Calibri</vt:lpstr>
      <vt:lpstr>Calibri Light</vt:lpstr>
      <vt:lpstr>Office Theme</vt:lpstr>
      <vt:lpstr>大家來猜謎</vt:lpstr>
      <vt:lpstr>我最喜歡的顏色?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2019-11-05T07:30:04Z</dcterms:created>
  <dcterms:modified xsi:type="dcterms:W3CDTF">2019-11-19T07:57:58Z</dcterms:modified>
</cp:coreProperties>
</file>